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ef393fa4d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89269b1a048e3"/>
  </p:sldMasterIdLst>
  <p:sldIdLst>
    <p:sldId xmlns:r="http://schemas.openxmlformats.org/officeDocument/2006/relationships" id="256" r:id="Rc57e77273637423d"/>
    <p:sldId xmlns:r="http://schemas.openxmlformats.org/officeDocument/2006/relationships" id="257" r:id="Rcf634deef04f4bf6"/>
    <p:sldId xmlns:r="http://schemas.openxmlformats.org/officeDocument/2006/relationships" id="258" r:id="R037bfd71119947a0"/>
    <p:sldId xmlns:r="http://schemas.openxmlformats.org/officeDocument/2006/relationships" id="259" r:id="R537a1bc951a1498d"/>
    <p:sldId xmlns:r="http://schemas.openxmlformats.org/officeDocument/2006/relationships" id="260" r:id="R42b83acc779d478d"/>
    <p:sldId xmlns:r="http://schemas.openxmlformats.org/officeDocument/2006/relationships" id="261" r:id="R91bea5288a324929"/>
    <p:sldId xmlns:r="http://schemas.openxmlformats.org/officeDocument/2006/relationships" id="262" r:id="Rb6b53894db5c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89269b1a048e3" /><Relationship Type="http://schemas.openxmlformats.org/officeDocument/2006/relationships/slide" Target="/ppt/slides/slide1.xml" Id="Rc57e77273637423d" /><Relationship Type="http://schemas.openxmlformats.org/officeDocument/2006/relationships/slide" Target="/ppt/slides/slide2.xml" Id="Rcf634deef04f4bf6" /><Relationship Type="http://schemas.openxmlformats.org/officeDocument/2006/relationships/slide" Target="/ppt/slides/slide3.xml" Id="R037bfd71119947a0" /><Relationship Type="http://schemas.openxmlformats.org/officeDocument/2006/relationships/slide" Target="/ppt/slides/slide4.xml" Id="R537a1bc951a1498d" /><Relationship Type="http://schemas.openxmlformats.org/officeDocument/2006/relationships/slide" Target="/ppt/slides/slide5.xml" Id="R42b83acc779d478d" /><Relationship Type="http://schemas.openxmlformats.org/officeDocument/2006/relationships/slide" Target="/ppt/slides/slide6.xml" Id="R91bea5288a324929" /><Relationship Type="http://schemas.openxmlformats.org/officeDocument/2006/relationships/slide" Target="/ppt/slides/slide7.xml" Id="Rb6b53894db5c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7d2e893a1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80953d6984c33" /><Relationship Type="http://schemas.openxmlformats.org/officeDocument/2006/relationships/theme" Target="/ppt/slideMasters/theme/theme1.xml" Id="R3a7d766a4be0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80953d698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88964a885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701fc95ee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d8802bca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fec5928d3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a08d29f1d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791f252c1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77ef2bf4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HURLENS AGENTURFORRETNING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HURLENS AGENTURFORRETNING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1 643 778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HURLEN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73 26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976 201 639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