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257e1071f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f7ac51a8547a3"/>
  </p:sldMasterIdLst>
  <p:sldIdLst>
    <p:sldId xmlns:r="http://schemas.openxmlformats.org/officeDocument/2006/relationships" id="256" r:id="R8b4e68fd39a14461"/>
    <p:sldId xmlns:r="http://schemas.openxmlformats.org/officeDocument/2006/relationships" id="257" r:id="Rb9e6a4585d134edc"/>
    <p:sldId xmlns:r="http://schemas.openxmlformats.org/officeDocument/2006/relationships" id="258" r:id="Rad4c40ed698845cc"/>
    <p:sldId xmlns:r="http://schemas.openxmlformats.org/officeDocument/2006/relationships" id="259" r:id="R2cdd9aadcc3c4bc9"/>
    <p:sldId xmlns:r="http://schemas.openxmlformats.org/officeDocument/2006/relationships" id="260" r:id="R7774083e22c24323"/>
    <p:sldId xmlns:r="http://schemas.openxmlformats.org/officeDocument/2006/relationships" id="261" r:id="Rc455e863f77d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f7ac51a8547a3" /><Relationship Type="http://schemas.openxmlformats.org/officeDocument/2006/relationships/slide" Target="/ppt/slides/slide1.xml" Id="R8b4e68fd39a14461" /><Relationship Type="http://schemas.openxmlformats.org/officeDocument/2006/relationships/slide" Target="/ppt/slides/slide2.xml" Id="Rb9e6a4585d134edc" /><Relationship Type="http://schemas.openxmlformats.org/officeDocument/2006/relationships/slide" Target="/ppt/slides/slide3.xml" Id="Rad4c40ed698845cc" /><Relationship Type="http://schemas.openxmlformats.org/officeDocument/2006/relationships/slide" Target="/ppt/slides/slide4.xml" Id="R2cdd9aadcc3c4bc9" /><Relationship Type="http://schemas.openxmlformats.org/officeDocument/2006/relationships/slide" Target="/ppt/slides/slide5.xml" Id="R7774083e22c24323" /><Relationship Type="http://schemas.openxmlformats.org/officeDocument/2006/relationships/slide" Target="/ppt/slides/slide6.xml" Id="Rc455e863f77d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1e6d6c55043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3188e55e7496f" /><Relationship Type="http://schemas.openxmlformats.org/officeDocument/2006/relationships/theme" Target="/ppt/slideMasters/theme/theme1.xml" Id="Rced255deb5c44d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3188e55e7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967c6e13142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5b0f382c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22391308c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a83a8a2f8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42294039d43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6d72a80ee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Hollekjevegen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976 216 598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