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c7d49776a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e193405e74996"/>
  </p:sldMasterIdLst>
  <p:sldIdLst>
    <p:sldId xmlns:r="http://schemas.openxmlformats.org/officeDocument/2006/relationships" id="256" r:id="Rfa4bc0a4334a40f8"/>
    <p:sldId xmlns:r="http://schemas.openxmlformats.org/officeDocument/2006/relationships" id="257" r:id="Ref937ad341154689"/>
    <p:sldId xmlns:r="http://schemas.openxmlformats.org/officeDocument/2006/relationships" id="258" r:id="R8430939054e64059"/>
    <p:sldId xmlns:r="http://schemas.openxmlformats.org/officeDocument/2006/relationships" id="259" r:id="R3d12ecd719064ddb"/>
    <p:sldId xmlns:r="http://schemas.openxmlformats.org/officeDocument/2006/relationships" id="260" r:id="Re339a0d194304c95"/>
    <p:sldId xmlns:r="http://schemas.openxmlformats.org/officeDocument/2006/relationships" id="261" r:id="R6fe79c81b6cb408a"/>
    <p:sldId xmlns:r="http://schemas.openxmlformats.org/officeDocument/2006/relationships" id="262" r:id="R10f0eff4b885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e193405e74996" /><Relationship Type="http://schemas.openxmlformats.org/officeDocument/2006/relationships/slide" Target="/ppt/slides/slide1.xml" Id="Rfa4bc0a4334a40f8" /><Relationship Type="http://schemas.openxmlformats.org/officeDocument/2006/relationships/slide" Target="/ppt/slides/slide2.xml" Id="Ref937ad341154689" /><Relationship Type="http://schemas.openxmlformats.org/officeDocument/2006/relationships/slide" Target="/ppt/slides/slide3.xml" Id="R8430939054e64059" /><Relationship Type="http://schemas.openxmlformats.org/officeDocument/2006/relationships/slide" Target="/ppt/slides/slide4.xml" Id="R3d12ecd719064ddb" /><Relationship Type="http://schemas.openxmlformats.org/officeDocument/2006/relationships/slide" Target="/ppt/slides/slide5.xml" Id="Re339a0d194304c95" /><Relationship Type="http://schemas.openxmlformats.org/officeDocument/2006/relationships/slide" Target="/ppt/slides/slide6.xml" Id="R6fe79c81b6cb408a" /><Relationship Type="http://schemas.openxmlformats.org/officeDocument/2006/relationships/slide" Target="/ppt/slides/slide7.xml" Id="R10f0eff4b885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ec13cfcf4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c1e6a9e174b12" /><Relationship Type="http://schemas.openxmlformats.org/officeDocument/2006/relationships/theme" Target="/ppt/slideMasters/theme/theme1.xml" Id="R4652c4483cc2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c1e6a9e17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7f5226e92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1ff3466c6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fb9ffa1f2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2434c8420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65918be784d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9d07f474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bed2c5ce3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INDUSTRI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KOMMUNE  –  67,1 %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ØKLAND GUNNAR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BESSESEN KNUT ARNE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