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8e019856e74d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4690ada60f481d"/>
  </p:sldMasterIdLst>
  <p:sldIdLst>
    <p:sldId xmlns:r="http://schemas.openxmlformats.org/officeDocument/2006/relationships" id="256" r:id="R4e9e497bd2f94dea"/>
    <p:sldId xmlns:r="http://schemas.openxmlformats.org/officeDocument/2006/relationships" id="257" r:id="R10464aa49d894c39"/>
    <p:sldId xmlns:r="http://schemas.openxmlformats.org/officeDocument/2006/relationships" id="258" r:id="R32bbc6b222b64688"/>
    <p:sldId xmlns:r="http://schemas.openxmlformats.org/officeDocument/2006/relationships" id="259" r:id="Re16e8947a02d4992"/>
    <p:sldId xmlns:r="http://schemas.openxmlformats.org/officeDocument/2006/relationships" id="260" r:id="R456d7b4f0b8c408e"/>
    <p:sldId xmlns:r="http://schemas.openxmlformats.org/officeDocument/2006/relationships" id="261" r:id="R98122990ec3c40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4690ada60f481d" /><Relationship Type="http://schemas.openxmlformats.org/officeDocument/2006/relationships/slide" Target="/ppt/slides/slide1.xml" Id="R4e9e497bd2f94dea" /><Relationship Type="http://schemas.openxmlformats.org/officeDocument/2006/relationships/slide" Target="/ppt/slides/slide2.xml" Id="R10464aa49d894c39" /><Relationship Type="http://schemas.openxmlformats.org/officeDocument/2006/relationships/slide" Target="/ppt/slides/slide3.xml" Id="R32bbc6b222b64688" /><Relationship Type="http://schemas.openxmlformats.org/officeDocument/2006/relationships/slide" Target="/ppt/slides/slide4.xml" Id="Re16e8947a02d4992" /><Relationship Type="http://schemas.openxmlformats.org/officeDocument/2006/relationships/slide" Target="/ppt/slides/slide5.xml" Id="R456d7b4f0b8c408e" /><Relationship Type="http://schemas.openxmlformats.org/officeDocument/2006/relationships/slide" Target="/ppt/slides/slide6.xml" Id="R98122990ec3c40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8360fa073b49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0e4fa1f5474ec5" /><Relationship Type="http://schemas.openxmlformats.org/officeDocument/2006/relationships/theme" Target="/ppt/slideMasters/theme/theme1.xml" Id="Raed34deb287647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0e4fa1f5474e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2353838d2440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852730bb6346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818183a5cb42e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7d8d3739994bd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8517c99abe46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35a17b6fd747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VERDIPAPIRFONDET DELPHI NORGE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DELPHI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DELPHI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DELPHI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DELPHI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DELPHI NORGE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Storebrand Asset Management AS, Professor Kohts vei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31 50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v1c@storebrand.no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www.delphi.no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976 242 556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DELPHI NORGE</a:t>
            </a:r>
          </a:p>
        </p:txBody>
      </p:sp>
    </p:spTree>
  </p:cSld>
  <p:clrMapOvr>
    <a:masterClrMapping xmlns:a="http://schemas.openxmlformats.org/drawingml/2006/main"/>
  </p:clrMapOvr>
</p:sld>
</file>