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4d1f16ac7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29006414547fd"/>
  </p:sldMasterIdLst>
  <p:sldIdLst>
    <p:sldId xmlns:r="http://schemas.openxmlformats.org/officeDocument/2006/relationships" id="256" r:id="R194f563f6f8e4ae3"/>
    <p:sldId xmlns:r="http://schemas.openxmlformats.org/officeDocument/2006/relationships" id="257" r:id="R0afb6b7e0cc048ab"/>
    <p:sldId xmlns:r="http://schemas.openxmlformats.org/officeDocument/2006/relationships" id="258" r:id="R59f5b4da007a4ab7"/>
    <p:sldId xmlns:r="http://schemas.openxmlformats.org/officeDocument/2006/relationships" id="259" r:id="Raa2bdb1acdab4b3e"/>
    <p:sldId xmlns:r="http://schemas.openxmlformats.org/officeDocument/2006/relationships" id="260" r:id="R761e5dfbbbc4468a"/>
    <p:sldId xmlns:r="http://schemas.openxmlformats.org/officeDocument/2006/relationships" id="261" r:id="Rb81af7008231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29006414547fd" /><Relationship Type="http://schemas.openxmlformats.org/officeDocument/2006/relationships/slide" Target="/ppt/slides/slide1.xml" Id="R194f563f6f8e4ae3" /><Relationship Type="http://schemas.openxmlformats.org/officeDocument/2006/relationships/slide" Target="/ppt/slides/slide2.xml" Id="R0afb6b7e0cc048ab" /><Relationship Type="http://schemas.openxmlformats.org/officeDocument/2006/relationships/slide" Target="/ppt/slides/slide3.xml" Id="R59f5b4da007a4ab7" /><Relationship Type="http://schemas.openxmlformats.org/officeDocument/2006/relationships/slide" Target="/ppt/slides/slide4.xml" Id="Raa2bdb1acdab4b3e" /><Relationship Type="http://schemas.openxmlformats.org/officeDocument/2006/relationships/slide" Target="/ppt/slides/slide5.xml" Id="R761e5dfbbbc4468a" /><Relationship Type="http://schemas.openxmlformats.org/officeDocument/2006/relationships/slide" Target="/ppt/slides/slide6.xml" Id="Rb81af7008231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c1898284d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eed27f07d4b89" /><Relationship Type="http://schemas.openxmlformats.org/officeDocument/2006/relationships/theme" Target="/ppt/slideMasters/theme/theme1.xml" Id="Rdeaf21e74812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eed27f07d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f8cc6479648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18a6d0cd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e22106fc8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e917fc78b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70974adc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5c52b2715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DELPHI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−12 510 409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96 457 567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873 571 838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874 764 651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