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7061d7299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fc9af11fd433a"/>
  </p:sldMasterIdLst>
  <p:sldIdLst>
    <p:sldId xmlns:r="http://schemas.openxmlformats.org/officeDocument/2006/relationships" id="256" r:id="R50ba659b0fb84f0a"/>
    <p:sldId xmlns:r="http://schemas.openxmlformats.org/officeDocument/2006/relationships" id="257" r:id="R079b06ba8ed14283"/>
    <p:sldId xmlns:r="http://schemas.openxmlformats.org/officeDocument/2006/relationships" id="258" r:id="R2381be9f9a364b32"/>
    <p:sldId xmlns:r="http://schemas.openxmlformats.org/officeDocument/2006/relationships" id="259" r:id="R253d2804836e440c"/>
    <p:sldId xmlns:r="http://schemas.openxmlformats.org/officeDocument/2006/relationships" id="260" r:id="R0ebfe07e0eeb4038"/>
    <p:sldId xmlns:r="http://schemas.openxmlformats.org/officeDocument/2006/relationships" id="261" r:id="R29b234952448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fc9af11fd433a" /><Relationship Type="http://schemas.openxmlformats.org/officeDocument/2006/relationships/slide" Target="/ppt/slides/slide1.xml" Id="R50ba659b0fb84f0a" /><Relationship Type="http://schemas.openxmlformats.org/officeDocument/2006/relationships/slide" Target="/ppt/slides/slide2.xml" Id="R079b06ba8ed14283" /><Relationship Type="http://schemas.openxmlformats.org/officeDocument/2006/relationships/slide" Target="/ppt/slides/slide3.xml" Id="R2381be9f9a364b32" /><Relationship Type="http://schemas.openxmlformats.org/officeDocument/2006/relationships/slide" Target="/ppt/slides/slide4.xml" Id="R253d2804836e440c" /><Relationship Type="http://schemas.openxmlformats.org/officeDocument/2006/relationships/slide" Target="/ppt/slides/slide5.xml" Id="R0ebfe07e0eeb4038" /><Relationship Type="http://schemas.openxmlformats.org/officeDocument/2006/relationships/slide" Target="/ppt/slides/slide6.xml" Id="R29b234952448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68379cb74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aa8cba99491d" /><Relationship Type="http://schemas.openxmlformats.org/officeDocument/2006/relationships/theme" Target="/ppt/slideMasters/theme/theme1.xml" Id="R4f615dc74824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8aa8cba99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3c2cf16e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7cae83b4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bba9ad5e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f689cf83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258f8e531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376431e3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