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907bebea65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ef0248b27f4fc7"/>
  </p:sldMasterIdLst>
  <p:sldIdLst>
    <p:sldId xmlns:r="http://schemas.openxmlformats.org/officeDocument/2006/relationships" id="256" r:id="R2b4b3e77b2d54e91"/>
    <p:sldId xmlns:r="http://schemas.openxmlformats.org/officeDocument/2006/relationships" id="257" r:id="Rec9a5d186e504eb6"/>
    <p:sldId xmlns:r="http://schemas.openxmlformats.org/officeDocument/2006/relationships" id="258" r:id="R3e1df774b652463d"/>
    <p:sldId xmlns:r="http://schemas.openxmlformats.org/officeDocument/2006/relationships" id="259" r:id="Rb38e592ea7144fed"/>
    <p:sldId xmlns:r="http://schemas.openxmlformats.org/officeDocument/2006/relationships" id="260" r:id="R23ebd64bbe8b4fba"/>
    <p:sldId xmlns:r="http://schemas.openxmlformats.org/officeDocument/2006/relationships" id="261" r:id="Rfc124cddff9443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f0248b27f4fc7" /><Relationship Type="http://schemas.openxmlformats.org/officeDocument/2006/relationships/slide" Target="/ppt/slides/slide1.xml" Id="R2b4b3e77b2d54e91" /><Relationship Type="http://schemas.openxmlformats.org/officeDocument/2006/relationships/slide" Target="/ppt/slides/slide2.xml" Id="Rec9a5d186e504eb6" /><Relationship Type="http://schemas.openxmlformats.org/officeDocument/2006/relationships/slide" Target="/ppt/slides/slide3.xml" Id="R3e1df774b652463d" /><Relationship Type="http://schemas.openxmlformats.org/officeDocument/2006/relationships/slide" Target="/ppt/slides/slide4.xml" Id="Rb38e592ea7144fed" /><Relationship Type="http://schemas.openxmlformats.org/officeDocument/2006/relationships/slide" Target="/ppt/slides/slide5.xml" Id="R23ebd64bbe8b4fba" /><Relationship Type="http://schemas.openxmlformats.org/officeDocument/2006/relationships/slide" Target="/ppt/slides/slide6.xml" Id="Rfc124cddff9443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94e1db37a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521325e90460b" /><Relationship Type="http://schemas.openxmlformats.org/officeDocument/2006/relationships/theme" Target="/ppt/slideMasters/theme/theme1.xml" Id="Rfd5ba430e41945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521325e9046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0801aa4df43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566a385e5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647c2a8aa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17eb3e6374b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d9cb1e2d249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eb7944c1c41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CONZIGMA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CONZIGMA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60 840 482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21 774 095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