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d7e61be12148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7c182ea4a744ed"/>
  </p:sldMasterIdLst>
  <p:sldIdLst>
    <p:sldId xmlns:r="http://schemas.openxmlformats.org/officeDocument/2006/relationships" id="256" r:id="R1dffe31787cb4c0e"/>
    <p:sldId xmlns:r="http://schemas.openxmlformats.org/officeDocument/2006/relationships" id="257" r:id="R54fcf3db98e84a5f"/>
    <p:sldId xmlns:r="http://schemas.openxmlformats.org/officeDocument/2006/relationships" id="258" r:id="R5619f916ef5a487d"/>
    <p:sldId xmlns:r="http://schemas.openxmlformats.org/officeDocument/2006/relationships" id="259" r:id="R8eac12f4fbcb405c"/>
    <p:sldId xmlns:r="http://schemas.openxmlformats.org/officeDocument/2006/relationships" id="260" r:id="R89058cdd6e9747eb"/>
    <p:sldId xmlns:r="http://schemas.openxmlformats.org/officeDocument/2006/relationships" id="261" r:id="Rdb3fce956e39483e"/>
    <p:sldId xmlns:r="http://schemas.openxmlformats.org/officeDocument/2006/relationships" id="262" r:id="R797343db60354b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7c182ea4a744ed" /><Relationship Type="http://schemas.openxmlformats.org/officeDocument/2006/relationships/slide" Target="/ppt/slides/slide1.xml" Id="R1dffe31787cb4c0e" /><Relationship Type="http://schemas.openxmlformats.org/officeDocument/2006/relationships/slide" Target="/ppt/slides/slide2.xml" Id="R54fcf3db98e84a5f" /><Relationship Type="http://schemas.openxmlformats.org/officeDocument/2006/relationships/slide" Target="/ppt/slides/slide3.xml" Id="R5619f916ef5a487d" /><Relationship Type="http://schemas.openxmlformats.org/officeDocument/2006/relationships/slide" Target="/ppt/slides/slide4.xml" Id="R8eac12f4fbcb405c" /><Relationship Type="http://schemas.openxmlformats.org/officeDocument/2006/relationships/slide" Target="/ppt/slides/slide5.xml" Id="R89058cdd6e9747eb" /><Relationship Type="http://schemas.openxmlformats.org/officeDocument/2006/relationships/slide" Target="/ppt/slides/slide6.xml" Id="Rdb3fce956e39483e" /><Relationship Type="http://schemas.openxmlformats.org/officeDocument/2006/relationships/slide" Target="/ppt/slides/slide7.xml" Id="R797343db60354b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48312241e841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110f7c1444a8c" /><Relationship Type="http://schemas.openxmlformats.org/officeDocument/2006/relationships/theme" Target="/ppt/slideMasters/theme/theme1.xml" Id="Rbfdcd92ad5934a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1110f7c1444a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d155543df4d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26538342244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44c58c3b14d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61b0d60a64d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1072aa9b24d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6db50330a44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58a2353e149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ELVEVEGEN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ELVEVEGEN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ELVEVEGEN 1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ELVEVEGEN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ELVEVEGEN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ELVEVEGEN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357 302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195 496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202 837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6 336 307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6 773 892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ELVEVEGEN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FJORDVEKST HOLDING AS  –  26,9 %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BJARTE NORDEIDE  –  21,3 %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OVE NORDEIDE  –  21,3 %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NORDEIDE  –  11,3 %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ÅSTA KIRSTEN NORDEIDE  –  10,9 %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DAGRUN NORDEIDE  –  2,2 %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ELVEVEGEN 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976 328 442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ELVEVEGEN 1 AS</a:t>
            </a:r>
          </a:p>
        </p:txBody>
      </p:sp>
    </p:spTree>
  </p:cSld>
  <p:clrMapOvr>
    <a:masterClrMapping xmlns:a="http://schemas.openxmlformats.org/drawingml/2006/main"/>
  </p:clrMapOvr>
</p:sld>
</file>