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e49a064a1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6af03ddf844cdc"/>
  </p:sldMasterIdLst>
  <p:sldIdLst>
    <p:sldId xmlns:r="http://schemas.openxmlformats.org/officeDocument/2006/relationships" id="256" r:id="R98b644f1c31841ff"/>
    <p:sldId xmlns:r="http://schemas.openxmlformats.org/officeDocument/2006/relationships" id="257" r:id="Rbe3a6dc8792f4cfe"/>
    <p:sldId xmlns:r="http://schemas.openxmlformats.org/officeDocument/2006/relationships" id="258" r:id="R80684aaeaba043d9"/>
    <p:sldId xmlns:r="http://schemas.openxmlformats.org/officeDocument/2006/relationships" id="259" r:id="Re4775763a83444f0"/>
    <p:sldId xmlns:r="http://schemas.openxmlformats.org/officeDocument/2006/relationships" id="260" r:id="R8a6b744f925e4bd1"/>
    <p:sldId xmlns:r="http://schemas.openxmlformats.org/officeDocument/2006/relationships" id="261" r:id="R5fbf58c0cc47456e"/>
    <p:sldId xmlns:r="http://schemas.openxmlformats.org/officeDocument/2006/relationships" id="262" r:id="R2aab7edd7712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af03ddf844cdc" /><Relationship Type="http://schemas.openxmlformats.org/officeDocument/2006/relationships/slide" Target="/ppt/slides/slide1.xml" Id="R98b644f1c31841ff" /><Relationship Type="http://schemas.openxmlformats.org/officeDocument/2006/relationships/slide" Target="/ppt/slides/slide2.xml" Id="Rbe3a6dc8792f4cfe" /><Relationship Type="http://schemas.openxmlformats.org/officeDocument/2006/relationships/slide" Target="/ppt/slides/slide3.xml" Id="R80684aaeaba043d9" /><Relationship Type="http://schemas.openxmlformats.org/officeDocument/2006/relationships/slide" Target="/ppt/slides/slide4.xml" Id="Re4775763a83444f0" /><Relationship Type="http://schemas.openxmlformats.org/officeDocument/2006/relationships/slide" Target="/ppt/slides/slide5.xml" Id="R8a6b744f925e4bd1" /><Relationship Type="http://schemas.openxmlformats.org/officeDocument/2006/relationships/slide" Target="/ppt/slides/slide6.xml" Id="R5fbf58c0cc47456e" /><Relationship Type="http://schemas.openxmlformats.org/officeDocument/2006/relationships/slide" Target="/ppt/slides/slide7.xml" Id="R2aab7edd7712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0c7edf238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0ac7125ac442b" /><Relationship Type="http://schemas.openxmlformats.org/officeDocument/2006/relationships/theme" Target="/ppt/slideMasters/theme/theme1.xml" Id="R397c026b1558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0ac7125ac44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bb0a4405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d1745d250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a71545b5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3107e713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f3fa1c03b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53eb4996e4c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961c7fb544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HALLGEIR ARNESEN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ARNESEN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7 561 862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BRATLAND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86 51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HALLGEIR ARNESEN AS</a:t>
            </a:r>
          </a:p>
        </p:txBody>
      </p:sp>
    </p:spTree>
  </p:cSld>
  <p:clrMapOvr>
    <a:masterClrMapping xmlns:a="http://schemas.openxmlformats.org/drawingml/2006/main"/>
  </p:clrMapOvr>
</p:sld>
</file>