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ad2bf9c6c0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4b9a194c44a3f"/>
  </p:sldMasterIdLst>
  <p:sldIdLst>
    <p:sldId xmlns:r="http://schemas.openxmlformats.org/officeDocument/2006/relationships" id="256" r:id="R30e85a61bdcf4113"/>
    <p:sldId xmlns:r="http://schemas.openxmlformats.org/officeDocument/2006/relationships" id="257" r:id="Rbfef6adc0a5b416a"/>
    <p:sldId xmlns:r="http://schemas.openxmlformats.org/officeDocument/2006/relationships" id="258" r:id="Re6c24d15c1a049ca"/>
    <p:sldId xmlns:r="http://schemas.openxmlformats.org/officeDocument/2006/relationships" id="259" r:id="Ra03aa911ef1641b0"/>
    <p:sldId xmlns:r="http://schemas.openxmlformats.org/officeDocument/2006/relationships" id="260" r:id="Raf50dcd0b8b8455f"/>
    <p:sldId xmlns:r="http://schemas.openxmlformats.org/officeDocument/2006/relationships" id="261" r:id="R94dfd62e216d499b"/>
    <p:sldId xmlns:r="http://schemas.openxmlformats.org/officeDocument/2006/relationships" id="262" r:id="Rd002b99abd3e43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4b9a194c44a3f" /><Relationship Type="http://schemas.openxmlformats.org/officeDocument/2006/relationships/slide" Target="/ppt/slides/slide1.xml" Id="R30e85a61bdcf4113" /><Relationship Type="http://schemas.openxmlformats.org/officeDocument/2006/relationships/slide" Target="/ppt/slides/slide2.xml" Id="Rbfef6adc0a5b416a" /><Relationship Type="http://schemas.openxmlformats.org/officeDocument/2006/relationships/slide" Target="/ppt/slides/slide3.xml" Id="Re6c24d15c1a049ca" /><Relationship Type="http://schemas.openxmlformats.org/officeDocument/2006/relationships/slide" Target="/ppt/slides/slide4.xml" Id="Ra03aa911ef1641b0" /><Relationship Type="http://schemas.openxmlformats.org/officeDocument/2006/relationships/slide" Target="/ppt/slides/slide5.xml" Id="Raf50dcd0b8b8455f" /><Relationship Type="http://schemas.openxmlformats.org/officeDocument/2006/relationships/slide" Target="/ppt/slides/slide6.xml" Id="R94dfd62e216d499b" /><Relationship Type="http://schemas.openxmlformats.org/officeDocument/2006/relationships/slide" Target="/ppt/slides/slide7.xml" Id="Rd002b99abd3e43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8aeb0bd1348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df075453c48e8" /><Relationship Type="http://schemas.openxmlformats.org/officeDocument/2006/relationships/theme" Target="/ppt/slideMasters/theme/theme1.xml" Id="Ra10a6a445e6448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ddf075453c48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5eff8fef0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42379b8404a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6849ed52b43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e9f2e95e349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86e90cdcc48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c0245c6e540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1761bb2ee4e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SPORTSMAGASINET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SPORTSMAGASINET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8 265 083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42 298 536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53 558 172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SANDSOLO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976 335 120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