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ecc76cb7d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c6a4d2b8645ee"/>
  </p:sldMasterIdLst>
  <p:sldIdLst>
    <p:sldId xmlns:r="http://schemas.openxmlformats.org/officeDocument/2006/relationships" id="256" r:id="R4de027734b134a0d"/>
    <p:sldId xmlns:r="http://schemas.openxmlformats.org/officeDocument/2006/relationships" id="257" r:id="R155e9bbce7994bd2"/>
    <p:sldId xmlns:r="http://schemas.openxmlformats.org/officeDocument/2006/relationships" id="258" r:id="Rd5322092e6e94a5e"/>
    <p:sldId xmlns:r="http://schemas.openxmlformats.org/officeDocument/2006/relationships" id="259" r:id="R9b48c5cc5fdc44cb"/>
    <p:sldId xmlns:r="http://schemas.openxmlformats.org/officeDocument/2006/relationships" id="260" r:id="Rf006c152828a4a11"/>
    <p:sldId xmlns:r="http://schemas.openxmlformats.org/officeDocument/2006/relationships" id="261" r:id="R763717152654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c6a4d2b8645ee" /><Relationship Type="http://schemas.openxmlformats.org/officeDocument/2006/relationships/slide" Target="/ppt/slides/slide1.xml" Id="R4de027734b134a0d" /><Relationship Type="http://schemas.openxmlformats.org/officeDocument/2006/relationships/slide" Target="/ppt/slides/slide2.xml" Id="R155e9bbce7994bd2" /><Relationship Type="http://schemas.openxmlformats.org/officeDocument/2006/relationships/slide" Target="/ppt/slides/slide3.xml" Id="Rd5322092e6e94a5e" /><Relationship Type="http://schemas.openxmlformats.org/officeDocument/2006/relationships/slide" Target="/ppt/slides/slide4.xml" Id="R9b48c5cc5fdc44cb" /><Relationship Type="http://schemas.openxmlformats.org/officeDocument/2006/relationships/slide" Target="/ppt/slides/slide5.xml" Id="Rf006c152828a4a11" /><Relationship Type="http://schemas.openxmlformats.org/officeDocument/2006/relationships/slide" Target="/ppt/slides/slide6.xml" Id="R763717152654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304ec814e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ccbfd4ab94165" /><Relationship Type="http://schemas.openxmlformats.org/officeDocument/2006/relationships/theme" Target="/ppt/slideMasters/theme/theme1.xml" Id="R7f74d9970ee4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ccbfd4ab9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aa97fd19f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6eae9a5b6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79d33267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33046cdd8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c23cffbd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e9b6fdcc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9 702 387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175 509 594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193 983 561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976 518 373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