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47defe7ca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41a1e847a4e0f"/>
  </p:sldMasterIdLst>
  <p:sldIdLst>
    <p:sldId xmlns:r="http://schemas.openxmlformats.org/officeDocument/2006/relationships" id="256" r:id="R2406ed19bd404e06"/>
    <p:sldId xmlns:r="http://schemas.openxmlformats.org/officeDocument/2006/relationships" id="257" r:id="R722749cf3d304e41"/>
    <p:sldId xmlns:r="http://schemas.openxmlformats.org/officeDocument/2006/relationships" id="258" r:id="R18d07027bfa14935"/>
    <p:sldId xmlns:r="http://schemas.openxmlformats.org/officeDocument/2006/relationships" id="259" r:id="R3a2f448a56e94a57"/>
    <p:sldId xmlns:r="http://schemas.openxmlformats.org/officeDocument/2006/relationships" id="260" r:id="R72a86cbd521841f1"/>
    <p:sldId xmlns:r="http://schemas.openxmlformats.org/officeDocument/2006/relationships" id="261" r:id="Ra672cdc684124da2"/>
    <p:sldId xmlns:r="http://schemas.openxmlformats.org/officeDocument/2006/relationships" id="262" r:id="Rf60e0d02df39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41a1e847a4e0f" /><Relationship Type="http://schemas.openxmlformats.org/officeDocument/2006/relationships/slide" Target="/ppt/slides/slide1.xml" Id="R2406ed19bd404e06" /><Relationship Type="http://schemas.openxmlformats.org/officeDocument/2006/relationships/slide" Target="/ppt/slides/slide2.xml" Id="R722749cf3d304e41" /><Relationship Type="http://schemas.openxmlformats.org/officeDocument/2006/relationships/slide" Target="/ppt/slides/slide3.xml" Id="R18d07027bfa14935" /><Relationship Type="http://schemas.openxmlformats.org/officeDocument/2006/relationships/slide" Target="/ppt/slides/slide4.xml" Id="R3a2f448a56e94a57" /><Relationship Type="http://schemas.openxmlformats.org/officeDocument/2006/relationships/slide" Target="/ppt/slides/slide5.xml" Id="R72a86cbd521841f1" /><Relationship Type="http://schemas.openxmlformats.org/officeDocument/2006/relationships/slide" Target="/ppt/slides/slide6.xml" Id="Ra672cdc684124da2" /><Relationship Type="http://schemas.openxmlformats.org/officeDocument/2006/relationships/slide" Target="/ppt/slides/slide7.xml" Id="Rf60e0d02df39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a8ea57efc43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02fcc6de143c4" /><Relationship Type="http://schemas.openxmlformats.org/officeDocument/2006/relationships/theme" Target="/ppt/slideMasters/theme/theme1.xml" Id="Rb77cfe5b55b7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02fcc6de143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030f2a767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ec1093a42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a4dbded7646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3b5baaf8a44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219d4160d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85c73e538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ea8a9c02d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TIKO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17 352 859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5 967 905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11 342 635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HAGEN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HAGEN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22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976 527 461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