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45f5bc66a644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1d984a21f548ed"/>
  </p:sldMasterIdLst>
  <p:sldIdLst>
    <p:sldId xmlns:r="http://schemas.openxmlformats.org/officeDocument/2006/relationships" id="256" r:id="R3f4d851195a94bc4"/>
    <p:sldId xmlns:r="http://schemas.openxmlformats.org/officeDocument/2006/relationships" id="257" r:id="Radc7bd2a4ff64796"/>
    <p:sldId xmlns:r="http://schemas.openxmlformats.org/officeDocument/2006/relationships" id="258" r:id="Rf176c17459c14257"/>
    <p:sldId xmlns:r="http://schemas.openxmlformats.org/officeDocument/2006/relationships" id="259" r:id="Rfb7a21e4101b44f9"/>
    <p:sldId xmlns:r="http://schemas.openxmlformats.org/officeDocument/2006/relationships" id="260" r:id="R473ae8a31047433a"/>
    <p:sldId xmlns:r="http://schemas.openxmlformats.org/officeDocument/2006/relationships" id="261" r:id="R0c2129160b674b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d984a21f548ed" /><Relationship Type="http://schemas.openxmlformats.org/officeDocument/2006/relationships/slide" Target="/ppt/slides/slide1.xml" Id="R3f4d851195a94bc4" /><Relationship Type="http://schemas.openxmlformats.org/officeDocument/2006/relationships/slide" Target="/ppt/slides/slide2.xml" Id="Radc7bd2a4ff64796" /><Relationship Type="http://schemas.openxmlformats.org/officeDocument/2006/relationships/slide" Target="/ppt/slides/slide3.xml" Id="Rf176c17459c14257" /><Relationship Type="http://schemas.openxmlformats.org/officeDocument/2006/relationships/slide" Target="/ppt/slides/slide4.xml" Id="Rfb7a21e4101b44f9" /><Relationship Type="http://schemas.openxmlformats.org/officeDocument/2006/relationships/slide" Target="/ppt/slides/slide5.xml" Id="R473ae8a31047433a" /><Relationship Type="http://schemas.openxmlformats.org/officeDocument/2006/relationships/slide" Target="/ppt/slides/slide6.xml" Id="R0c2129160b674b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b3b944e7047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e9937fdd74424" /><Relationship Type="http://schemas.openxmlformats.org/officeDocument/2006/relationships/theme" Target="/ppt/slideMasters/theme/theme1.xml" Id="R8dc2ac8a046a40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e9937fdd744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642526544c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1139efe2c48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8bb351f614a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1ce75776d4a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ef713315a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46757e1da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