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33025988cfd47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0e8d32ca2642c2"/>
  </p:sldMasterIdLst>
  <p:sldIdLst>
    <p:sldId xmlns:r="http://schemas.openxmlformats.org/officeDocument/2006/relationships" id="256" r:id="Ref7afc904a914b0b"/>
    <p:sldId xmlns:r="http://schemas.openxmlformats.org/officeDocument/2006/relationships" id="257" r:id="Re91701b8e89349d1"/>
    <p:sldId xmlns:r="http://schemas.openxmlformats.org/officeDocument/2006/relationships" id="258" r:id="R8485c900eed34a42"/>
    <p:sldId xmlns:r="http://schemas.openxmlformats.org/officeDocument/2006/relationships" id="259" r:id="R8f97b24a0b42476f"/>
    <p:sldId xmlns:r="http://schemas.openxmlformats.org/officeDocument/2006/relationships" id="260" r:id="R9cf2a46a43574da4"/>
    <p:sldId xmlns:r="http://schemas.openxmlformats.org/officeDocument/2006/relationships" id="261" r:id="Ra69d9b1f290a4fae"/>
    <p:sldId xmlns:r="http://schemas.openxmlformats.org/officeDocument/2006/relationships" id="262" r:id="R45976381e02e48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e8d32ca2642c2" /><Relationship Type="http://schemas.openxmlformats.org/officeDocument/2006/relationships/slide" Target="/ppt/slides/slide1.xml" Id="Ref7afc904a914b0b" /><Relationship Type="http://schemas.openxmlformats.org/officeDocument/2006/relationships/slide" Target="/ppt/slides/slide2.xml" Id="Re91701b8e89349d1" /><Relationship Type="http://schemas.openxmlformats.org/officeDocument/2006/relationships/slide" Target="/ppt/slides/slide3.xml" Id="R8485c900eed34a42" /><Relationship Type="http://schemas.openxmlformats.org/officeDocument/2006/relationships/slide" Target="/ppt/slides/slide4.xml" Id="R8f97b24a0b42476f" /><Relationship Type="http://schemas.openxmlformats.org/officeDocument/2006/relationships/slide" Target="/ppt/slides/slide5.xml" Id="R9cf2a46a43574da4" /><Relationship Type="http://schemas.openxmlformats.org/officeDocument/2006/relationships/slide" Target="/ppt/slides/slide6.xml" Id="Ra69d9b1f290a4fae" /><Relationship Type="http://schemas.openxmlformats.org/officeDocument/2006/relationships/slide" Target="/ppt/slides/slide7.xml" Id="R45976381e02e48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b6867b60a49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aa00f4e724fb3" /><Relationship Type="http://schemas.openxmlformats.org/officeDocument/2006/relationships/theme" Target="/ppt/slideMasters/theme/theme1.xml" Id="Rabf2a70bbaf447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8aa00f4e724f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57c724b9a48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b8e85430142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9d8a669aa45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d6fc1580740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94e3905fb42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29bf8752844e5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678c0fcba4a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FORSET GRUS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FORSET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FORSET GRUS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FORSET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FORSET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FORSET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137 733 743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9 065 942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3 389 940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56 874 942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118 664 444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FORSET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FORSET GRUS HOLDING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OLEAH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FORSET GRUS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Forseth Øvre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12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post@forset.no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www.forset.no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976 546 520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FORSET GRUS AS</a:t>
            </a:r>
          </a:p>
        </p:txBody>
      </p:sp>
    </p:spTree>
  </p:cSld>
  <p:clrMapOvr>
    <a:masterClrMapping xmlns:a="http://schemas.openxmlformats.org/drawingml/2006/main"/>
  </p:clrMapOvr>
</p:sld>
</file>