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6b85bdc751f413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dfe3679c7694233"/>
  </p:sldMasterIdLst>
  <p:sldIdLst>
    <p:sldId xmlns:r="http://schemas.openxmlformats.org/officeDocument/2006/relationships" id="256" r:id="R1648fa49f3394545"/>
    <p:sldId xmlns:r="http://schemas.openxmlformats.org/officeDocument/2006/relationships" id="257" r:id="R187dd0d42e684c16"/>
    <p:sldId xmlns:r="http://schemas.openxmlformats.org/officeDocument/2006/relationships" id="258" r:id="Rf98b1df7b03140d5"/>
    <p:sldId xmlns:r="http://schemas.openxmlformats.org/officeDocument/2006/relationships" id="259" r:id="R58b6ee7bf92c4ec1"/>
    <p:sldId xmlns:r="http://schemas.openxmlformats.org/officeDocument/2006/relationships" id="260" r:id="R17a827f038394489"/>
    <p:sldId xmlns:r="http://schemas.openxmlformats.org/officeDocument/2006/relationships" id="261" r:id="Rddcf3a23172849ae"/>
    <p:sldId xmlns:r="http://schemas.openxmlformats.org/officeDocument/2006/relationships" id="262" r:id="R5148d18a87dc419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fe3679c7694233" /><Relationship Type="http://schemas.openxmlformats.org/officeDocument/2006/relationships/slide" Target="/ppt/slides/slide1.xml" Id="R1648fa49f3394545" /><Relationship Type="http://schemas.openxmlformats.org/officeDocument/2006/relationships/slide" Target="/ppt/slides/slide2.xml" Id="R187dd0d42e684c16" /><Relationship Type="http://schemas.openxmlformats.org/officeDocument/2006/relationships/slide" Target="/ppt/slides/slide3.xml" Id="Rf98b1df7b03140d5" /><Relationship Type="http://schemas.openxmlformats.org/officeDocument/2006/relationships/slide" Target="/ppt/slides/slide4.xml" Id="R58b6ee7bf92c4ec1" /><Relationship Type="http://schemas.openxmlformats.org/officeDocument/2006/relationships/slide" Target="/ppt/slides/slide5.xml" Id="R17a827f038394489" /><Relationship Type="http://schemas.openxmlformats.org/officeDocument/2006/relationships/slide" Target="/ppt/slides/slide6.xml" Id="Rddcf3a23172849ae" /><Relationship Type="http://schemas.openxmlformats.org/officeDocument/2006/relationships/slide" Target="/ppt/slides/slide7.xml" Id="R5148d18a87dc419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e2a3942d8d2409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f25c9a0a9b45b7" /><Relationship Type="http://schemas.openxmlformats.org/officeDocument/2006/relationships/theme" Target="/ppt/slideMasters/theme/theme1.xml" Id="Rd4f3f5927ad1473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4f25c9a0a9b45b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03f8e35ff841b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f5309da630469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5f3fb2f09b4f5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8ddf6076e0483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e1fefeec09412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2a3e986de44fc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c942da98d8427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SKOGAN GÅRD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SKOGAN GÅRD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SKOGAN GÅRD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SKOGAN GÅRD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SKOGAN GÅRD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SKOGAN GÅRD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−98 346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−1 395 533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111 789 680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111 805 930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SKOGAN GÅRD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VICAMA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SKOGAN GÅRD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Tjuvholmen allé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54 83 09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976 584 090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SKOGAN GÅRD AS</a:t>
            </a:r>
          </a:p>
        </p:txBody>
      </p:sp>
    </p:spTree>
  </p:cSld>
  <p:clrMapOvr>
    <a:masterClrMapping xmlns:a="http://schemas.openxmlformats.org/drawingml/2006/main"/>
  </p:clrMapOvr>
</p:sld>
</file>