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72810f8b7c40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35d4b473924d86"/>
  </p:sldMasterIdLst>
  <p:sldIdLst>
    <p:sldId xmlns:r="http://schemas.openxmlformats.org/officeDocument/2006/relationships" id="256" r:id="Re4b209207e144949"/>
    <p:sldId xmlns:r="http://schemas.openxmlformats.org/officeDocument/2006/relationships" id="257" r:id="R3568b5a01ca04a3e"/>
    <p:sldId xmlns:r="http://schemas.openxmlformats.org/officeDocument/2006/relationships" id="258" r:id="Rdb04d10737084e38"/>
    <p:sldId xmlns:r="http://schemas.openxmlformats.org/officeDocument/2006/relationships" id="259" r:id="Rd15a631130374a92"/>
    <p:sldId xmlns:r="http://schemas.openxmlformats.org/officeDocument/2006/relationships" id="260" r:id="R9da68cca600b4c0f"/>
    <p:sldId xmlns:r="http://schemas.openxmlformats.org/officeDocument/2006/relationships" id="261" r:id="R9d4fa47838f14407"/>
    <p:sldId xmlns:r="http://schemas.openxmlformats.org/officeDocument/2006/relationships" id="262" r:id="Rdda4b2c70ec94b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5d4b473924d86" /><Relationship Type="http://schemas.openxmlformats.org/officeDocument/2006/relationships/slide" Target="/ppt/slides/slide1.xml" Id="Re4b209207e144949" /><Relationship Type="http://schemas.openxmlformats.org/officeDocument/2006/relationships/slide" Target="/ppt/slides/slide2.xml" Id="R3568b5a01ca04a3e" /><Relationship Type="http://schemas.openxmlformats.org/officeDocument/2006/relationships/slide" Target="/ppt/slides/slide3.xml" Id="Rdb04d10737084e38" /><Relationship Type="http://schemas.openxmlformats.org/officeDocument/2006/relationships/slide" Target="/ppt/slides/slide4.xml" Id="Rd15a631130374a92" /><Relationship Type="http://schemas.openxmlformats.org/officeDocument/2006/relationships/slide" Target="/ppt/slides/slide5.xml" Id="R9da68cca600b4c0f" /><Relationship Type="http://schemas.openxmlformats.org/officeDocument/2006/relationships/slide" Target="/ppt/slides/slide6.xml" Id="R9d4fa47838f14407" /><Relationship Type="http://schemas.openxmlformats.org/officeDocument/2006/relationships/slide" Target="/ppt/slides/slide7.xml" Id="Rdda4b2c70ec94b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96eea632e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5383908624a03" /><Relationship Type="http://schemas.openxmlformats.org/officeDocument/2006/relationships/theme" Target="/ppt/slideMasters/theme/theme1.xml" Id="R7163ada187654c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538390862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1229db51346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8065b597b43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673f2a95e4f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7682c1c604b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23c57313d45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4acf36c5f44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50a5e2853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TELECONSULT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TELECONSULT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8 336 023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−1 045 612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16 287 208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44 777 608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KRISTOFFER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22 62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telecoas.namsos@online.no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976 593 375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