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096a1bdae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e81101aed495d"/>
  </p:sldMasterIdLst>
  <p:sldIdLst>
    <p:sldId xmlns:r="http://schemas.openxmlformats.org/officeDocument/2006/relationships" id="256" r:id="Rc82c061233524ce7"/>
    <p:sldId xmlns:r="http://schemas.openxmlformats.org/officeDocument/2006/relationships" id="257" r:id="R19c5cae6e8f74ff1"/>
    <p:sldId xmlns:r="http://schemas.openxmlformats.org/officeDocument/2006/relationships" id="258" r:id="R1a3c87e9722042d8"/>
    <p:sldId xmlns:r="http://schemas.openxmlformats.org/officeDocument/2006/relationships" id="259" r:id="R92ab6ad15ddb4a6d"/>
    <p:sldId xmlns:r="http://schemas.openxmlformats.org/officeDocument/2006/relationships" id="260" r:id="R3f8bc8eebf89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e81101aed495d" /><Relationship Type="http://schemas.openxmlformats.org/officeDocument/2006/relationships/slide" Target="/ppt/slides/slide1.xml" Id="Rc82c061233524ce7" /><Relationship Type="http://schemas.openxmlformats.org/officeDocument/2006/relationships/slide" Target="/ppt/slides/slide2.xml" Id="R19c5cae6e8f74ff1" /><Relationship Type="http://schemas.openxmlformats.org/officeDocument/2006/relationships/slide" Target="/ppt/slides/slide3.xml" Id="R1a3c87e9722042d8" /><Relationship Type="http://schemas.openxmlformats.org/officeDocument/2006/relationships/slide" Target="/ppt/slides/slide4.xml" Id="R92ab6ad15ddb4a6d" /><Relationship Type="http://schemas.openxmlformats.org/officeDocument/2006/relationships/slide" Target="/ppt/slides/slide5.xml" Id="R3f8bc8eebf89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f1d798683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33df3a1b4063" /><Relationship Type="http://schemas.openxmlformats.org/officeDocument/2006/relationships/theme" Target="/ppt/slideMasters/theme/theme1.xml" Id="R3cbdf7e432fe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533df3a1b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38ae57683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f6f94a5a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3e7587801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a19982564c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440221ea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TRONDHEIM KOMMUNEREVISJON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KOMMUNEREVISJON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480 77 437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revisjon.postmottak@trondheim.kommune.no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www.trondheim.kommune/revisjon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976 663 438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TRONDHEIM KOMMUNEREVISJON</a:t>
            </a:r>
          </a:p>
        </p:txBody>
      </p:sp>
    </p:spTree>
  </p:cSld>
  <p:clrMapOvr>
    <a:masterClrMapping xmlns:a="http://schemas.openxmlformats.org/drawingml/2006/main"/>
  </p:clrMapOvr>
</p:sld>
</file>