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8764bd10147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139a889b9485e"/>
  </p:sldMasterIdLst>
  <p:sldIdLst>
    <p:sldId xmlns:r="http://schemas.openxmlformats.org/officeDocument/2006/relationships" id="256" r:id="Rfdc3f1ea53df4972"/>
    <p:sldId xmlns:r="http://schemas.openxmlformats.org/officeDocument/2006/relationships" id="257" r:id="Rc6522627dc8a4f6c"/>
    <p:sldId xmlns:r="http://schemas.openxmlformats.org/officeDocument/2006/relationships" id="258" r:id="R41b2d4e976e24034"/>
    <p:sldId xmlns:r="http://schemas.openxmlformats.org/officeDocument/2006/relationships" id="259" r:id="R08082000c97f4211"/>
    <p:sldId xmlns:r="http://schemas.openxmlformats.org/officeDocument/2006/relationships" id="260" r:id="Rcff103589dfb4519"/>
    <p:sldId xmlns:r="http://schemas.openxmlformats.org/officeDocument/2006/relationships" id="261" r:id="Rb29a8537003b48b3"/>
    <p:sldId xmlns:r="http://schemas.openxmlformats.org/officeDocument/2006/relationships" id="262" r:id="Rf65288dc69364e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139a889b9485e" /><Relationship Type="http://schemas.openxmlformats.org/officeDocument/2006/relationships/slide" Target="/ppt/slides/slide1.xml" Id="Rfdc3f1ea53df4972" /><Relationship Type="http://schemas.openxmlformats.org/officeDocument/2006/relationships/slide" Target="/ppt/slides/slide2.xml" Id="Rc6522627dc8a4f6c" /><Relationship Type="http://schemas.openxmlformats.org/officeDocument/2006/relationships/slide" Target="/ppt/slides/slide3.xml" Id="R41b2d4e976e24034" /><Relationship Type="http://schemas.openxmlformats.org/officeDocument/2006/relationships/slide" Target="/ppt/slides/slide4.xml" Id="R08082000c97f4211" /><Relationship Type="http://schemas.openxmlformats.org/officeDocument/2006/relationships/slide" Target="/ppt/slides/slide5.xml" Id="Rcff103589dfb4519" /><Relationship Type="http://schemas.openxmlformats.org/officeDocument/2006/relationships/slide" Target="/ppt/slides/slide6.xml" Id="Rb29a8537003b48b3" /><Relationship Type="http://schemas.openxmlformats.org/officeDocument/2006/relationships/slide" Target="/ppt/slides/slide7.xml" Id="Rf65288dc69364e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1c54a2a08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24d03bd4444b6" /><Relationship Type="http://schemas.openxmlformats.org/officeDocument/2006/relationships/theme" Target="/ppt/slideMasters/theme/theme1.xml" Id="R2a98d8a46aff4f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c24d03bd44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388e160034f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c6d496740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a73771c7f41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0c57854af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7c65a603e47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ae76fc24b41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c863b3b5546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