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740c6d3978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e96683b424098"/>
  </p:sldMasterIdLst>
  <p:sldIdLst>
    <p:sldId xmlns:r="http://schemas.openxmlformats.org/officeDocument/2006/relationships" id="256" r:id="Rfc91c20ef6c34551"/>
    <p:sldId xmlns:r="http://schemas.openxmlformats.org/officeDocument/2006/relationships" id="257" r:id="Rb00db1c144d34144"/>
    <p:sldId xmlns:r="http://schemas.openxmlformats.org/officeDocument/2006/relationships" id="258" r:id="R808e9511086f45c0"/>
    <p:sldId xmlns:r="http://schemas.openxmlformats.org/officeDocument/2006/relationships" id="259" r:id="Rac5b22023c554f52"/>
    <p:sldId xmlns:r="http://schemas.openxmlformats.org/officeDocument/2006/relationships" id="260" r:id="R07cc307c4a18452e"/>
    <p:sldId xmlns:r="http://schemas.openxmlformats.org/officeDocument/2006/relationships" id="261" r:id="Rec7a84edc81d449e"/>
    <p:sldId xmlns:r="http://schemas.openxmlformats.org/officeDocument/2006/relationships" id="262" r:id="R05e18cb1d53f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e96683b424098" /><Relationship Type="http://schemas.openxmlformats.org/officeDocument/2006/relationships/slide" Target="/ppt/slides/slide1.xml" Id="Rfc91c20ef6c34551" /><Relationship Type="http://schemas.openxmlformats.org/officeDocument/2006/relationships/slide" Target="/ppt/slides/slide2.xml" Id="Rb00db1c144d34144" /><Relationship Type="http://schemas.openxmlformats.org/officeDocument/2006/relationships/slide" Target="/ppt/slides/slide3.xml" Id="R808e9511086f45c0" /><Relationship Type="http://schemas.openxmlformats.org/officeDocument/2006/relationships/slide" Target="/ppt/slides/slide4.xml" Id="Rac5b22023c554f52" /><Relationship Type="http://schemas.openxmlformats.org/officeDocument/2006/relationships/slide" Target="/ppt/slides/slide5.xml" Id="R07cc307c4a18452e" /><Relationship Type="http://schemas.openxmlformats.org/officeDocument/2006/relationships/slide" Target="/ppt/slides/slide6.xml" Id="Rec7a84edc81d449e" /><Relationship Type="http://schemas.openxmlformats.org/officeDocument/2006/relationships/slide" Target="/ppt/slides/slide7.xml" Id="R05e18cb1d53f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b6a6733fe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0fedeb3a74fc6" /><Relationship Type="http://schemas.openxmlformats.org/officeDocument/2006/relationships/theme" Target="/ppt/slideMasters/theme/theme1.xml" Id="Rc8c56785ff74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0fedeb3a7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2960d6936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a347fad7b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8253a9f3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40d62ea72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70a39d3074e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dabe7dcc4d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225d0ea8f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