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cdd86dacfe44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a1647797bc47a1"/>
  </p:sldMasterIdLst>
  <p:sldIdLst>
    <p:sldId xmlns:r="http://schemas.openxmlformats.org/officeDocument/2006/relationships" id="256" r:id="Rc6b6bef73e3c48a0"/>
    <p:sldId xmlns:r="http://schemas.openxmlformats.org/officeDocument/2006/relationships" id="257" r:id="R1c5c102c66354d01"/>
    <p:sldId xmlns:r="http://schemas.openxmlformats.org/officeDocument/2006/relationships" id="258" r:id="R94d11e5557d14306"/>
    <p:sldId xmlns:r="http://schemas.openxmlformats.org/officeDocument/2006/relationships" id="259" r:id="R554517498ecd4536"/>
    <p:sldId xmlns:r="http://schemas.openxmlformats.org/officeDocument/2006/relationships" id="260" r:id="Rdfcf3ef517ef42b3"/>
    <p:sldId xmlns:r="http://schemas.openxmlformats.org/officeDocument/2006/relationships" id="261" r:id="Re4b398758c1a4135"/>
    <p:sldId xmlns:r="http://schemas.openxmlformats.org/officeDocument/2006/relationships" id="262" r:id="R21a3161b170846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a1647797bc47a1" /><Relationship Type="http://schemas.openxmlformats.org/officeDocument/2006/relationships/slide" Target="/ppt/slides/slide1.xml" Id="Rc6b6bef73e3c48a0" /><Relationship Type="http://schemas.openxmlformats.org/officeDocument/2006/relationships/slide" Target="/ppt/slides/slide2.xml" Id="R1c5c102c66354d01" /><Relationship Type="http://schemas.openxmlformats.org/officeDocument/2006/relationships/slide" Target="/ppt/slides/slide3.xml" Id="R94d11e5557d14306" /><Relationship Type="http://schemas.openxmlformats.org/officeDocument/2006/relationships/slide" Target="/ppt/slides/slide4.xml" Id="R554517498ecd4536" /><Relationship Type="http://schemas.openxmlformats.org/officeDocument/2006/relationships/slide" Target="/ppt/slides/slide5.xml" Id="Rdfcf3ef517ef42b3" /><Relationship Type="http://schemas.openxmlformats.org/officeDocument/2006/relationships/slide" Target="/ppt/slides/slide6.xml" Id="Re4b398758c1a4135" /><Relationship Type="http://schemas.openxmlformats.org/officeDocument/2006/relationships/slide" Target="/ppt/slides/slide7.xml" Id="R21a3161b170846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c97511a0c42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531bf2bcc4272" /><Relationship Type="http://schemas.openxmlformats.org/officeDocument/2006/relationships/theme" Target="/ppt/slideMasters/theme/theme1.xml" Id="Rd07991bd467a4b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f531bf2bcc42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6c333e08f49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c732adde64f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41149eaf841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24102f8cd4f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87b22b3884f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8ed2e11db45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1b3be683643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LATHYRUS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LATHYRUS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4 151 540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16 403 903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16 923 903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LILLIN JOHANNE CATHRINE KNUDTZON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NICOLAI KNUDTZON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BRODER KNUDTZON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 BIRGITTE KNUDTZON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NICOLAI KNUDTZON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CATHRINE KNUDTZON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Knudtzon, Kruses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thonk10@gmail.com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976 784 073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LATHYRUS AS</a:t>
            </a:r>
          </a:p>
        </p:txBody>
      </p:sp>
    </p:spTree>
  </p:cSld>
  <p:clrMapOvr>
    <a:masterClrMapping xmlns:a="http://schemas.openxmlformats.org/drawingml/2006/main"/>
  </p:clrMapOvr>
</p:sld>
</file>