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4c5b9734e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bcef2a6994345"/>
  </p:sldMasterIdLst>
  <p:sldIdLst>
    <p:sldId xmlns:r="http://schemas.openxmlformats.org/officeDocument/2006/relationships" id="256" r:id="R2060ea2105df4965"/>
    <p:sldId xmlns:r="http://schemas.openxmlformats.org/officeDocument/2006/relationships" id="257" r:id="R2d7b98065e1a4727"/>
    <p:sldId xmlns:r="http://schemas.openxmlformats.org/officeDocument/2006/relationships" id="258" r:id="R10bcd5be11784d15"/>
    <p:sldId xmlns:r="http://schemas.openxmlformats.org/officeDocument/2006/relationships" id="259" r:id="Rd62475d95857483b"/>
    <p:sldId xmlns:r="http://schemas.openxmlformats.org/officeDocument/2006/relationships" id="260" r:id="R3a2b348fd8104c5a"/>
    <p:sldId xmlns:r="http://schemas.openxmlformats.org/officeDocument/2006/relationships" id="261" r:id="R93dc748723ba4098"/>
    <p:sldId xmlns:r="http://schemas.openxmlformats.org/officeDocument/2006/relationships" id="262" r:id="Ra306fe87cc2a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bcef2a6994345" /><Relationship Type="http://schemas.openxmlformats.org/officeDocument/2006/relationships/slide" Target="/ppt/slides/slide1.xml" Id="R2060ea2105df4965" /><Relationship Type="http://schemas.openxmlformats.org/officeDocument/2006/relationships/slide" Target="/ppt/slides/slide2.xml" Id="R2d7b98065e1a4727" /><Relationship Type="http://schemas.openxmlformats.org/officeDocument/2006/relationships/slide" Target="/ppt/slides/slide3.xml" Id="R10bcd5be11784d15" /><Relationship Type="http://schemas.openxmlformats.org/officeDocument/2006/relationships/slide" Target="/ppt/slides/slide4.xml" Id="Rd62475d95857483b" /><Relationship Type="http://schemas.openxmlformats.org/officeDocument/2006/relationships/slide" Target="/ppt/slides/slide5.xml" Id="R3a2b348fd8104c5a" /><Relationship Type="http://schemas.openxmlformats.org/officeDocument/2006/relationships/slide" Target="/ppt/slides/slide6.xml" Id="R93dc748723ba4098" /><Relationship Type="http://schemas.openxmlformats.org/officeDocument/2006/relationships/slide" Target="/ppt/slides/slide7.xml" Id="Ra306fe87cc2a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6f48eea18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e86561104aec" /><Relationship Type="http://schemas.openxmlformats.org/officeDocument/2006/relationships/theme" Target="/ppt/slideMasters/theme/theme1.xml" Id="Rabb0f40fc730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be8656110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3635786a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4cfab4c97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eec0f36a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78d9fb10f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530bc0e5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1c027635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82cf86d5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42 472 625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42 618 636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BJARNE NILSSEN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MAGNUS NILSSEN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MICHAL MEYER NILSSEN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976 837 045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