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1e56899df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a87f4a7974817"/>
  </p:sldMasterIdLst>
  <p:sldIdLst>
    <p:sldId xmlns:r="http://schemas.openxmlformats.org/officeDocument/2006/relationships" id="256" r:id="Re096608e5ddb4cbf"/>
    <p:sldId xmlns:r="http://schemas.openxmlformats.org/officeDocument/2006/relationships" id="257" r:id="R059ef8f23e7942b4"/>
    <p:sldId xmlns:r="http://schemas.openxmlformats.org/officeDocument/2006/relationships" id="258" r:id="R50fd666236af404e"/>
    <p:sldId xmlns:r="http://schemas.openxmlformats.org/officeDocument/2006/relationships" id="259" r:id="R0883793478b54eb6"/>
    <p:sldId xmlns:r="http://schemas.openxmlformats.org/officeDocument/2006/relationships" id="260" r:id="R80754f414ce4495d"/>
    <p:sldId xmlns:r="http://schemas.openxmlformats.org/officeDocument/2006/relationships" id="261" r:id="Ra7025df4e6ea4663"/>
    <p:sldId xmlns:r="http://schemas.openxmlformats.org/officeDocument/2006/relationships" id="262" r:id="R58719476a2f6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a87f4a7974817" /><Relationship Type="http://schemas.openxmlformats.org/officeDocument/2006/relationships/slide" Target="/ppt/slides/slide1.xml" Id="Re096608e5ddb4cbf" /><Relationship Type="http://schemas.openxmlformats.org/officeDocument/2006/relationships/slide" Target="/ppt/slides/slide2.xml" Id="R059ef8f23e7942b4" /><Relationship Type="http://schemas.openxmlformats.org/officeDocument/2006/relationships/slide" Target="/ppt/slides/slide3.xml" Id="R50fd666236af404e" /><Relationship Type="http://schemas.openxmlformats.org/officeDocument/2006/relationships/slide" Target="/ppt/slides/slide4.xml" Id="R0883793478b54eb6" /><Relationship Type="http://schemas.openxmlformats.org/officeDocument/2006/relationships/slide" Target="/ppt/slides/slide5.xml" Id="R80754f414ce4495d" /><Relationship Type="http://schemas.openxmlformats.org/officeDocument/2006/relationships/slide" Target="/ppt/slides/slide6.xml" Id="Ra7025df4e6ea4663" /><Relationship Type="http://schemas.openxmlformats.org/officeDocument/2006/relationships/slide" Target="/ppt/slides/slide7.xml" Id="R58719476a2f6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0d4e364fc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7d9fcccbe463d" /><Relationship Type="http://schemas.openxmlformats.org/officeDocument/2006/relationships/theme" Target="/ppt/slideMasters/theme/theme1.xml" Id="R6302aa4c03004e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7d9fcccbe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2a2332e7e42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70aa5c40f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403e3b7eb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243193fb2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73a39087944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f159d6fb145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3317a0d8f46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−14 675 602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−1 141 681 265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9 225 773 682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17 767 917 610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