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386397f692473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c3a29b30004a94"/>
  </p:sldMasterIdLst>
  <p:sldIdLst>
    <p:sldId xmlns:r="http://schemas.openxmlformats.org/officeDocument/2006/relationships" id="256" r:id="R155dafcad88c42dd"/>
    <p:sldId xmlns:r="http://schemas.openxmlformats.org/officeDocument/2006/relationships" id="257" r:id="R47615a8653884889"/>
    <p:sldId xmlns:r="http://schemas.openxmlformats.org/officeDocument/2006/relationships" id="258" r:id="Re95ea1ac9ce04031"/>
    <p:sldId xmlns:r="http://schemas.openxmlformats.org/officeDocument/2006/relationships" id="259" r:id="Rc5b79f79805d4fe4"/>
    <p:sldId xmlns:r="http://schemas.openxmlformats.org/officeDocument/2006/relationships" id="260" r:id="R416cfb813485469d"/>
    <p:sldId xmlns:r="http://schemas.openxmlformats.org/officeDocument/2006/relationships" id="261" r:id="Rc52dd9e4ad27465e"/>
    <p:sldId xmlns:r="http://schemas.openxmlformats.org/officeDocument/2006/relationships" id="262" r:id="Re3f40ffe673643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c3a29b30004a94" /><Relationship Type="http://schemas.openxmlformats.org/officeDocument/2006/relationships/slide" Target="/ppt/slides/slide1.xml" Id="R155dafcad88c42dd" /><Relationship Type="http://schemas.openxmlformats.org/officeDocument/2006/relationships/slide" Target="/ppt/slides/slide2.xml" Id="R47615a8653884889" /><Relationship Type="http://schemas.openxmlformats.org/officeDocument/2006/relationships/slide" Target="/ppt/slides/slide3.xml" Id="Re95ea1ac9ce04031" /><Relationship Type="http://schemas.openxmlformats.org/officeDocument/2006/relationships/slide" Target="/ppt/slides/slide4.xml" Id="Rc5b79f79805d4fe4" /><Relationship Type="http://schemas.openxmlformats.org/officeDocument/2006/relationships/slide" Target="/ppt/slides/slide5.xml" Id="R416cfb813485469d" /><Relationship Type="http://schemas.openxmlformats.org/officeDocument/2006/relationships/slide" Target="/ppt/slides/slide6.xml" Id="Rc52dd9e4ad27465e" /><Relationship Type="http://schemas.openxmlformats.org/officeDocument/2006/relationships/slide" Target="/ppt/slides/slide7.xml" Id="Re3f40ffe673643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66c873456546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14832ee1964d9a" /><Relationship Type="http://schemas.openxmlformats.org/officeDocument/2006/relationships/theme" Target="/ppt/slideMasters/theme/theme1.xml" Id="R77c44dcf6c5747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14832ee1964d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d668ebc3c14e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9378378e2348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78ea40fabf4e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00364219fa47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e928015afc4d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5f8ba68e11447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a79ebceab748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HILDE'S FRISØRHJØRNE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HILDE'S FRISØRHJØRNE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HILDE'S FRISØRHJØRNE AS ble etablert [år] og holder til i Lillestrøm.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HILDE'S FRISØRHJØRNE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HILDE'S FRISØRHJØRNE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HILDE'S FRISØRHJØRNE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1 001 323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25 970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22 611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136 680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265 452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HILDE'S FRISØRHJØRNE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HURLEN HILDE FOSSEN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HILDE'S FRISØRHJØRNE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13A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2000 Lillestrøm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63 81 55 03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976 855 310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HILDE'S FRISØRHJØRNE AS</a:t>
            </a:r>
          </a:p>
        </p:txBody>
      </p:sp>
    </p:spTree>
  </p:cSld>
  <p:clrMapOvr>
    <a:masterClrMapping xmlns:a="http://schemas.openxmlformats.org/drawingml/2006/main"/>
  </p:clrMapOvr>
</p:sld>
</file>