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cd58eb996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0e3a2c1ee4eed"/>
  </p:sldMasterIdLst>
  <p:sldIdLst>
    <p:sldId xmlns:r="http://schemas.openxmlformats.org/officeDocument/2006/relationships" id="256" r:id="R4b935e91d86c4680"/>
    <p:sldId xmlns:r="http://schemas.openxmlformats.org/officeDocument/2006/relationships" id="257" r:id="R893dc922c2434d08"/>
    <p:sldId xmlns:r="http://schemas.openxmlformats.org/officeDocument/2006/relationships" id="258" r:id="R28990f5a31554d05"/>
    <p:sldId xmlns:r="http://schemas.openxmlformats.org/officeDocument/2006/relationships" id="259" r:id="R1550717ea44d44c5"/>
    <p:sldId xmlns:r="http://schemas.openxmlformats.org/officeDocument/2006/relationships" id="260" r:id="Rfe27a00c6c4943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0e3a2c1ee4eed" /><Relationship Type="http://schemas.openxmlformats.org/officeDocument/2006/relationships/slide" Target="/ppt/slides/slide1.xml" Id="R4b935e91d86c4680" /><Relationship Type="http://schemas.openxmlformats.org/officeDocument/2006/relationships/slide" Target="/ppt/slides/slide2.xml" Id="R893dc922c2434d08" /><Relationship Type="http://schemas.openxmlformats.org/officeDocument/2006/relationships/slide" Target="/ppt/slides/slide3.xml" Id="R28990f5a31554d05" /><Relationship Type="http://schemas.openxmlformats.org/officeDocument/2006/relationships/slide" Target="/ppt/slides/slide4.xml" Id="R1550717ea44d44c5" /><Relationship Type="http://schemas.openxmlformats.org/officeDocument/2006/relationships/slide" Target="/ppt/slides/slide5.xml" Id="Rfe27a00c6c4943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8e834200c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b7573b2504357" /><Relationship Type="http://schemas.openxmlformats.org/officeDocument/2006/relationships/theme" Target="/ppt/slideMasters/theme/theme1.xml" Id="R3fc20dea3878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8b7573b250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6773d2033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475100d1e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920996894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d7a8b6d124a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58fbd08a5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PLUSS AKSJE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PLUSS AKSJE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PLUSS AKSJE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PLUSS AKSJE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PLUSS AKSJE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PLUSS AKSJE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12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post@fondsforvaltning.no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www.fondsforvaltning.no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PLUSS AKSJE</a:t>
            </a:r>
          </a:p>
        </p:txBody>
      </p:sp>
    </p:spTree>
  </p:cSld>
  <p:clrMapOvr>
    <a:masterClrMapping xmlns:a="http://schemas.openxmlformats.org/drawingml/2006/main"/>
  </p:clrMapOvr>
</p:sld>
</file>