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77d49b8db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b4194a44b450e"/>
  </p:sldMasterIdLst>
  <p:sldIdLst>
    <p:sldId xmlns:r="http://schemas.openxmlformats.org/officeDocument/2006/relationships" id="256" r:id="Rf1d0bbd7fc464387"/>
    <p:sldId xmlns:r="http://schemas.openxmlformats.org/officeDocument/2006/relationships" id="257" r:id="R6f85544df9634450"/>
    <p:sldId xmlns:r="http://schemas.openxmlformats.org/officeDocument/2006/relationships" id="258" r:id="R0bcc18e234b74920"/>
    <p:sldId xmlns:r="http://schemas.openxmlformats.org/officeDocument/2006/relationships" id="259" r:id="R2237ab26da164595"/>
    <p:sldId xmlns:r="http://schemas.openxmlformats.org/officeDocument/2006/relationships" id="260" r:id="R779f1ceba9b1430e"/>
    <p:sldId xmlns:r="http://schemas.openxmlformats.org/officeDocument/2006/relationships" id="261" r:id="R68fc798caa814f26"/>
    <p:sldId xmlns:r="http://schemas.openxmlformats.org/officeDocument/2006/relationships" id="262" r:id="R072a1adedb7f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b4194a44b450e" /><Relationship Type="http://schemas.openxmlformats.org/officeDocument/2006/relationships/slide" Target="/ppt/slides/slide1.xml" Id="Rf1d0bbd7fc464387" /><Relationship Type="http://schemas.openxmlformats.org/officeDocument/2006/relationships/slide" Target="/ppt/slides/slide2.xml" Id="R6f85544df9634450" /><Relationship Type="http://schemas.openxmlformats.org/officeDocument/2006/relationships/slide" Target="/ppt/slides/slide3.xml" Id="R0bcc18e234b74920" /><Relationship Type="http://schemas.openxmlformats.org/officeDocument/2006/relationships/slide" Target="/ppt/slides/slide4.xml" Id="R2237ab26da164595" /><Relationship Type="http://schemas.openxmlformats.org/officeDocument/2006/relationships/slide" Target="/ppt/slides/slide5.xml" Id="R779f1ceba9b1430e" /><Relationship Type="http://schemas.openxmlformats.org/officeDocument/2006/relationships/slide" Target="/ppt/slides/slide6.xml" Id="R68fc798caa814f26" /><Relationship Type="http://schemas.openxmlformats.org/officeDocument/2006/relationships/slide" Target="/ppt/slides/slide7.xml" Id="R072a1adedb7f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baa2c533c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1c3f42fb4261" /><Relationship Type="http://schemas.openxmlformats.org/officeDocument/2006/relationships/theme" Target="/ppt/slideMasters/theme/theme1.xml" Id="R2ff116ad0aea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21c3f42fb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9bba2764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efff205fd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36f411851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257f5d9b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36eb73b8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7690664f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e3b5533f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VARUA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7 326 985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7 376 461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JOHAN MANDAL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976 878 337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