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41dc254f7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f78d43ee24ff4"/>
  </p:sldMasterIdLst>
  <p:sldIdLst>
    <p:sldId xmlns:r="http://schemas.openxmlformats.org/officeDocument/2006/relationships" id="256" r:id="R37344efd289b48a0"/>
    <p:sldId xmlns:r="http://schemas.openxmlformats.org/officeDocument/2006/relationships" id="257" r:id="R968b8f88244342d6"/>
    <p:sldId xmlns:r="http://schemas.openxmlformats.org/officeDocument/2006/relationships" id="258" r:id="R4b06a6a2c9fb4e55"/>
    <p:sldId xmlns:r="http://schemas.openxmlformats.org/officeDocument/2006/relationships" id="259" r:id="R224644d00a824090"/>
    <p:sldId xmlns:r="http://schemas.openxmlformats.org/officeDocument/2006/relationships" id="260" r:id="R476f944eda3b4623"/>
    <p:sldId xmlns:r="http://schemas.openxmlformats.org/officeDocument/2006/relationships" id="261" r:id="R61c82015cd714849"/>
    <p:sldId xmlns:r="http://schemas.openxmlformats.org/officeDocument/2006/relationships" id="262" r:id="Re5e66c6ff368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f78d43ee24ff4" /><Relationship Type="http://schemas.openxmlformats.org/officeDocument/2006/relationships/slide" Target="/ppt/slides/slide1.xml" Id="R37344efd289b48a0" /><Relationship Type="http://schemas.openxmlformats.org/officeDocument/2006/relationships/slide" Target="/ppt/slides/slide2.xml" Id="R968b8f88244342d6" /><Relationship Type="http://schemas.openxmlformats.org/officeDocument/2006/relationships/slide" Target="/ppt/slides/slide3.xml" Id="R4b06a6a2c9fb4e55" /><Relationship Type="http://schemas.openxmlformats.org/officeDocument/2006/relationships/slide" Target="/ppt/slides/slide4.xml" Id="R224644d00a824090" /><Relationship Type="http://schemas.openxmlformats.org/officeDocument/2006/relationships/slide" Target="/ppt/slides/slide5.xml" Id="R476f944eda3b4623" /><Relationship Type="http://schemas.openxmlformats.org/officeDocument/2006/relationships/slide" Target="/ppt/slides/slide6.xml" Id="R61c82015cd714849" /><Relationship Type="http://schemas.openxmlformats.org/officeDocument/2006/relationships/slide" Target="/ppt/slides/slide7.xml" Id="Re5e66c6ff368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38ca7ed2e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557a2ff154859" /><Relationship Type="http://schemas.openxmlformats.org/officeDocument/2006/relationships/theme" Target="/ppt/slideMasters/theme/theme1.xml" Id="Rab32b3a5e53b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557a2ff15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2446f250e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53aadd883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d087522a8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83b6b1fcc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19d8cc704b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72475b693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592985257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BRÅTHEN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BRÅTHEN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32 214 562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35 276 498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BRÅTHEN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976 886 828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