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94f0863c8140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0930dda3124bdd"/>
  </p:sldMasterIdLst>
  <p:sldIdLst>
    <p:sldId xmlns:r="http://schemas.openxmlformats.org/officeDocument/2006/relationships" id="256" r:id="R74f6a699d96046cc"/>
    <p:sldId xmlns:r="http://schemas.openxmlformats.org/officeDocument/2006/relationships" id="257" r:id="R3d8e4056dde148ff"/>
    <p:sldId xmlns:r="http://schemas.openxmlformats.org/officeDocument/2006/relationships" id="258" r:id="R85576fc61cd64d67"/>
    <p:sldId xmlns:r="http://schemas.openxmlformats.org/officeDocument/2006/relationships" id="259" r:id="Rb06f369c9c3a47aa"/>
    <p:sldId xmlns:r="http://schemas.openxmlformats.org/officeDocument/2006/relationships" id="260" r:id="R69301f406a6c48d9"/>
    <p:sldId xmlns:r="http://schemas.openxmlformats.org/officeDocument/2006/relationships" id="261" r:id="R19ec599284cf403c"/>
    <p:sldId xmlns:r="http://schemas.openxmlformats.org/officeDocument/2006/relationships" id="262" r:id="Rda32a16461db4e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0930dda3124bdd" /><Relationship Type="http://schemas.openxmlformats.org/officeDocument/2006/relationships/slide" Target="/ppt/slides/slide1.xml" Id="R74f6a699d96046cc" /><Relationship Type="http://schemas.openxmlformats.org/officeDocument/2006/relationships/slide" Target="/ppt/slides/slide2.xml" Id="R3d8e4056dde148ff" /><Relationship Type="http://schemas.openxmlformats.org/officeDocument/2006/relationships/slide" Target="/ppt/slides/slide3.xml" Id="R85576fc61cd64d67" /><Relationship Type="http://schemas.openxmlformats.org/officeDocument/2006/relationships/slide" Target="/ppt/slides/slide4.xml" Id="Rb06f369c9c3a47aa" /><Relationship Type="http://schemas.openxmlformats.org/officeDocument/2006/relationships/slide" Target="/ppt/slides/slide5.xml" Id="R69301f406a6c48d9" /><Relationship Type="http://schemas.openxmlformats.org/officeDocument/2006/relationships/slide" Target="/ppt/slides/slide6.xml" Id="R19ec599284cf403c" /><Relationship Type="http://schemas.openxmlformats.org/officeDocument/2006/relationships/slide" Target="/ppt/slides/slide7.xml" Id="Rda32a16461db4e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0c9811494849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7730080224ead" /><Relationship Type="http://schemas.openxmlformats.org/officeDocument/2006/relationships/theme" Target="/ppt/slideMasters/theme/theme1.xml" Id="R26c8d72e877c47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e7730080224e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11f553e7f49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532966a314b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31cc8ec3947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56420b7cb4e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bfd03d0334c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f1089ec7246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96d6530de46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TEMA REGNSKAP JESSHEIM 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JESSHEIM 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TEMA REGNSKAP JESSHEIM 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JESSHEIM 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JESSHEIM 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JESSHEIM 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5 978 155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183 098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222 936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3 001 904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4 182 974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JESSHEIM 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JESSHEIM 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Bulls veg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98 63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post@tema.as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976 890 469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JESSHEIM  AS</a:t>
            </a:r>
          </a:p>
        </p:txBody>
      </p:sp>
    </p:spTree>
  </p:cSld>
  <p:clrMapOvr>
    <a:masterClrMapping xmlns:a="http://schemas.openxmlformats.org/drawingml/2006/main"/>
  </p:clrMapOvr>
</p:sld>
</file>