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4d1036600645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f7598c5108497a"/>
  </p:sldMasterIdLst>
  <p:sldIdLst>
    <p:sldId xmlns:r="http://schemas.openxmlformats.org/officeDocument/2006/relationships" id="256" r:id="R39a9623ea22e45a2"/>
    <p:sldId xmlns:r="http://schemas.openxmlformats.org/officeDocument/2006/relationships" id="257" r:id="R29cab5de08bb4366"/>
    <p:sldId xmlns:r="http://schemas.openxmlformats.org/officeDocument/2006/relationships" id="258" r:id="R996e2996f56b445f"/>
    <p:sldId xmlns:r="http://schemas.openxmlformats.org/officeDocument/2006/relationships" id="259" r:id="R2fd8e1e17a2b4cca"/>
    <p:sldId xmlns:r="http://schemas.openxmlformats.org/officeDocument/2006/relationships" id="260" r:id="R0e245e501f22472f"/>
    <p:sldId xmlns:r="http://schemas.openxmlformats.org/officeDocument/2006/relationships" id="261" r:id="R6bbb3a29591e431b"/>
    <p:sldId xmlns:r="http://schemas.openxmlformats.org/officeDocument/2006/relationships" id="262" r:id="R9d6cb6f0bfd74d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7598c5108497a" /><Relationship Type="http://schemas.openxmlformats.org/officeDocument/2006/relationships/slide" Target="/ppt/slides/slide1.xml" Id="R39a9623ea22e45a2" /><Relationship Type="http://schemas.openxmlformats.org/officeDocument/2006/relationships/slide" Target="/ppt/slides/slide2.xml" Id="R29cab5de08bb4366" /><Relationship Type="http://schemas.openxmlformats.org/officeDocument/2006/relationships/slide" Target="/ppt/slides/slide3.xml" Id="R996e2996f56b445f" /><Relationship Type="http://schemas.openxmlformats.org/officeDocument/2006/relationships/slide" Target="/ppt/slides/slide4.xml" Id="R2fd8e1e17a2b4cca" /><Relationship Type="http://schemas.openxmlformats.org/officeDocument/2006/relationships/slide" Target="/ppt/slides/slide5.xml" Id="R0e245e501f22472f" /><Relationship Type="http://schemas.openxmlformats.org/officeDocument/2006/relationships/slide" Target="/ppt/slides/slide6.xml" Id="R6bbb3a29591e431b" /><Relationship Type="http://schemas.openxmlformats.org/officeDocument/2006/relationships/slide" Target="/ppt/slides/slide7.xml" Id="R9d6cb6f0bfd74d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c8919194a4c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99301fc894391" /><Relationship Type="http://schemas.openxmlformats.org/officeDocument/2006/relationships/theme" Target="/ppt/slideMasters/theme/theme1.xml" Id="Ra5a09f5eae5b43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199301fc8943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a8a087d0246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5963d4e5442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99d12e6e946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72681e9184f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81c55bf3048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23b584b204e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4d5847f3b47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LØVLI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−887 246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6 389 368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31 184 021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31 462 168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LIEN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LIEN ENDRESTØL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LIEN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Rådmann Halmrasts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70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976 933 419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