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d9773e156c47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1a9f51e1e44a86"/>
  </p:sldMasterIdLst>
  <p:sldIdLst>
    <p:sldId xmlns:r="http://schemas.openxmlformats.org/officeDocument/2006/relationships" id="256" r:id="Rf6331a698d1747ab"/>
    <p:sldId xmlns:r="http://schemas.openxmlformats.org/officeDocument/2006/relationships" id="257" r:id="R6807307eea4148f9"/>
    <p:sldId xmlns:r="http://schemas.openxmlformats.org/officeDocument/2006/relationships" id="258" r:id="Rf2bd7b4a77624553"/>
    <p:sldId xmlns:r="http://schemas.openxmlformats.org/officeDocument/2006/relationships" id="259" r:id="Rae8f2ea1e4dc4e59"/>
    <p:sldId xmlns:r="http://schemas.openxmlformats.org/officeDocument/2006/relationships" id="260" r:id="R090c5dc162c64ad5"/>
    <p:sldId xmlns:r="http://schemas.openxmlformats.org/officeDocument/2006/relationships" id="261" r:id="R5766ca799034428d"/>
    <p:sldId xmlns:r="http://schemas.openxmlformats.org/officeDocument/2006/relationships" id="262" r:id="R96210e357ca0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a9f51e1e44a86" /><Relationship Type="http://schemas.openxmlformats.org/officeDocument/2006/relationships/slide" Target="/ppt/slides/slide1.xml" Id="Rf6331a698d1747ab" /><Relationship Type="http://schemas.openxmlformats.org/officeDocument/2006/relationships/slide" Target="/ppt/slides/slide2.xml" Id="R6807307eea4148f9" /><Relationship Type="http://schemas.openxmlformats.org/officeDocument/2006/relationships/slide" Target="/ppt/slides/slide3.xml" Id="Rf2bd7b4a77624553" /><Relationship Type="http://schemas.openxmlformats.org/officeDocument/2006/relationships/slide" Target="/ppt/slides/slide4.xml" Id="Rae8f2ea1e4dc4e59" /><Relationship Type="http://schemas.openxmlformats.org/officeDocument/2006/relationships/slide" Target="/ppt/slides/slide5.xml" Id="R090c5dc162c64ad5" /><Relationship Type="http://schemas.openxmlformats.org/officeDocument/2006/relationships/slide" Target="/ppt/slides/slide6.xml" Id="R5766ca799034428d" /><Relationship Type="http://schemas.openxmlformats.org/officeDocument/2006/relationships/slide" Target="/ppt/slides/slide7.xml" Id="R96210e357ca0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95c8071d0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56eb8b1ca452c" /><Relationship Type="http://schemas.openxmlformats.org/officeDocument/2006/relationships/theme" Target="/ppt/slideMasters/theme/theme1.xml" Id="Rf8a27f0ae8d8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56eb8b1ca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34231cb74a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19ebc541f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bdbc8e2748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9fcc235c3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0552762434f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49b1795e43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8768c2b98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HARALD KALLUM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UNDIS HELENE KALLUM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KALLUM VØRNER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KALLUM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KALLUM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976 936 973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