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4c18df512944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830596caaa4574"/>
  </p:sldMasterIdLst>
  <p:sldIdLst>
    <p:sldId xmlns:r="http://schemas.openxmlformats.org/officeDocument/2006/relationships" id="256" r:id="R33b2984be8a1429f"/>
    <p:sldId xmlns:r="http://schemas.openxmlformats.org/officeDocument/2006/relationships" id="257" r:id="Rc0ab17fd50b14a10"/>
    <p:sldId xmlns:r="http://schemas.openxmlformats.org/officeDocument/2006/relationships" id="258" r:id="R37a27c69f1a141d4"/>
    <p:sldId xmlns:r="http://schemas.openxmlformats.org/officeDocument/2006/relationships" id="259" r:id="R5b6034ff0774423e"/>
    <p:sldId xmlns:r="http://schemas.openxmlformats.org/officeDocument/2006/relationships" id="260" r:id="Re17113fab2cb4463"/>
    <p:sldId xmlns:r="http://schemas.openxmlformats.org/officeDocument/2006/relationships" id="261" r:id="R732c555ab34444b7"/>
    <p:sldId xmlns:r="http://schemas.openxmlformats.org/officeDocument/2006/relationships" id="262" r:id="Rb087308974c548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30596caaa4574" /><Relationship Type="http://schemas.openxmlformats.org/officeDocument/2006/relationships/slide" Target="/ppt/slides/slide1.xml" Id="R33b2984be8a1429f" /><Relationship Type="http://schemas.openxmlformats.org/officeDocument/2006/relationships/slide" Target="/ppt/slides/slide2.xml" Id="Rc0ab17fd50b14a10" /><Relationship Type="http://schemas.openxmlformats.org/officeDocument/2006/relationships/slide" Target="/ppt/slides/slide3.xml" Id="R37a27c69f1a141d4" /><Relationship Type="http://schemas.openxmlformats.org/officeDocument/2006/relationships/slide" Target="/ppt/slides/slide4.xml" Id="R5b6034ff0774423e" /><Relationship Type="http://schemas.openxmlformats.org/officeDocument/2006/relationships/slide" Target="/ppt/slides/slide5.xml" Id="Re17113fab2cb4463" /><Relationship Type="http://schemas.openxmlformats.org/officeDocument/2006/relationships/slide" Target="/ppt/slides/slide6.xml" Id="R732c555ab34444b7" /><Relationship Type="http://schemas.openxmlformats.org/officeDocument/2006/relationships/slide" Target="/ppt/slides/slide7.xml" Id="Rb087308974c548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93b9d6c6b4a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25669d6524d97" /><Relationship Type="http://schemas.openxmlformats.org/officeDocument/2006/relationships/theme" Target="/ppt/slideMasters/theme/theme1.xml" Id="Re27cbe5fedbf4a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b25669d6524d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ada7cd7f742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e9f3a976044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dfdbcb64047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2ddf4dc154c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69721201041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c5a7452d441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48bd20c0c44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 LILLE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LILLE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LILLE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LILLE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LILLE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LILLE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3 226 580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175 194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2 096 925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LILLE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 ELISABETH STRANDE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 CLEMET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LILLE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Rosenborggata 19C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60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kclemet@outlook.com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976 938 119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LILLE AS</a:t>
            </a:r>
          </a:p>
        </p:txBody>
      </p:sp>
    </p:spTree>
  </p:cSld>
  <p:clrMapOvr>
    <a:masterClrMapping xmlns:a="http://schemas.openxmlformats.org/drawingml/2006/main"/>
  </p:clrMapOvr>
</p:sld>
</file>