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4c14a8e2c40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89d53fcc2c48db"/>
  </p:sldMasterIdLst>
  <p:sldIdLst>
    <p:sldId xmlns:r="http://schemas.openxmlformats.org/officeDocument/2006/relationships" id="256" r:id="R47ef56abc9294532"/>
    <p:sldId xmlns:r="http://schemas.openxmlformats.org/officeDocument/2006/relationships" id="257" r:id="R0350e46a715d4065"/>
    <p:sldId xmlns:r="http://schemas.openxmlformats.org/officeDocument/2006/relationships" id="258" r:id="R9e0f337fff094e81"/>
    <p:sldId xmlns:r="http://schemas.openxmlformats.org/officeDocument/2006/relationships" id="259" r:id="R0c133198e6d14ef1"/>
    <p:sldId xmlns:r="http://schemas.openxmlformats.org/officeDocument/2006/relationships" id="260" r:id="Rd64a02b7a1e44f46"/>
    <p:sldId xmlns:r="http://schemas.openxmlformats.org/officeDocument/2006/relationships" id="261" r:id="R98435b94cba441f8"/>
    <p:sldId xmlns:r="http://schemas.openxmlformats.org/officeDocument/2006/relationships" id="262" r:id="R1f82386772d7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9d53fcc2c48db" /><Relationship Type="http://schemas.openxmlformats.org/officeDocument/2006/relationships/slide" Target="/ppt/slides/slide1.xml" Id="R47ef56abc9294532" /><Relationship Type="http://schemas.openxmlformats.org/officeDocument/2006/relationships/slide" Target="/ppt/slides/slide2.xml" Id="R0350e46a715d4065" /><Relationship Type="http://schemas.openxmlformats.org/officeDocument/2006/relationships/slide" Target="/ppt/slides/slide3.xml" Id="R9e0f337fff094e81" /><Relationship Type="http://schemas.openxmlformats.org/officeDocument/2006/relationships/slide" Target="/ppt/slides/slide4.xml" Id="R0c133198e6d14ef1" /><Relationship Type="http://schemas.openxmlformats.org/officeDocument/2006/relationships/slide" Target="/ppt/slides/slide5.xml" Id="Rd64a02b7a1e44f46" /><Relationship Type="http://schemas.openxmlformats.org/officeDocument/2006/relationships/slide" Target="/ppt/slides/slide6.xml" Id="R98435b94cba441f8" /><Relationship Type="http://schemas.openxmlformats.org/officeDocument/2006/relationships/slide" Target="/ppt/slides/slide7.xml" Id="R1f82386772d7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ec5022c13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322570e924672" /><Relationship Type="http://schemas.openxmlformats.org/officeDocument/2006/relationships/theme" Target="/ppt/slideMasters/theme/theme1.xml" Id="R821a3cd4138d4f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322570e9246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2efabcbac44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eab047291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c69667f04a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ca7ebec4745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29279ed33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7ff51f56946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7fb7af7254e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TELENOR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TELENOR NORGE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27 153 000 000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5 954 000 000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4 845 000 000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30 808 000 000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TELENOR NETWORKS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07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976 967 631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NORGE AS</a:t>
            </a:r>
          </a:p>
        </p:txBody>
      </p:sp>
    </p:spTree>
  </p:cSld>
  <p:clrMapOvr>
    <a:masterClrMapping xmlns:a="http://schemas.openxmlformats.org/drawingml/2006/main"/>
  </p:clrMapOvr>
</p:sld>
</file>