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ade98b9daf4d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cd1cce1782494a"/>
  </p:sldMasterIdLst>
  <p:sldIdLst>
    <p:sldId xmlns:r="http://schemas.openxmlformats.org/officeDocument/2006/relationships" id="256" r:id="R2386545487e744d0"/>
    <p:sldId xmlns:r="http://schemas.openxmlformats.org/officeDocument/2006/relationships" id="257" r:id="Rd749d0f690d34692"/>
    <p:sldId xmlns:r="http://schemas.openxmlformats.org/officeDocument/2006/relationships" id="258" r:id="R8255e1a0699d4c43"/>
    <p:sldId xmlns:r="http://schemas.openxmlformats.org/officeDocument/2006/relationships" id="259" r:id="Ra10a6c9906b1487e"/>
    <p:sldId xmlns:r="http://schemas.openxmlformats.org/officeDocument/2006/relationships" id="260" r:id="Rc7a8b027201e4ed2"/>
    <p:sldId xmlns:r="http://schemas.openxmlformats.org/officeDocument/2006/relationships" id="261" r:id="Rf33f47b98dfd4339"/>
    <p:sldId xmlns:r="http://schemas.openxmlformats.org/officeDocument/2006/relationships" id="262" r:id="Rae5b99a2f39b44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d1cce1782494a" /><Relationship Type="http://schemas.openxmlformats.org/officeDocument/2006/relationships/slide" Target="/ppt/slides/slide1.xml" Id="R2386545487e744d0" /><Relationship Type="http://schemas.openxmlformats.org/officeDocument/2006/relationships/slide" Target="/ppt/slides/slide2.xml" Id="Rd749d0f690d34692" /><Relationship Type="http://schemas.openxmlformats.org/officeDocument/2006/relationships/slide" Target="/ppt/slides/slide3.xml" Id="R8255e1a0699d4c43" /><Relationship Type="http://schemas.openxmlformats.org/officeDocument/2006/relationships/slide" Target="/ppt/slides/slide4.xml" Id="Ra10a6c9906b1487e" /><Relationship Type="http://schemas.openxmlformats.org/officeDocument/2006/relationships/slide" Target="/ppt/slides/slide5.xml" Id="Rc7a8b027201e4ed2" /><Relationship Type="http://schemas.openxmlformats.org/officeDocument/2006/relationships/slide" Target="/ppt/slides/slide6.xml" Id="Rf33f47b98dfd4339" /><Relationship Type="http://schemas.openxmlformats.org/officeDocument/2006/relationships/slide" Target="/ppt/slides/slide7.xml" Id="Rae5b99a2f39b44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3d1bb078d4b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5b644dd2e4fd8" /><Relationship Type="http://schemas.openxmlformats.org/officeDocument/2006/relationships/theme" Target="/ppt/slideMasters/theme/theme1.xml" Id="Rfed18dc8467147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f5b644dd2e4f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92ef2d76849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da7d7527440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80119d05549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668974acf46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127d6803945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8dbd2fad441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d6617797f49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DØRER OG VINDUER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DØRER OG VINDUER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DØRER OG VINDUER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DØRER OG VINDUER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DØRER OG VINDUER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DØRER OG VINDUER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100 898 971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−5 514 486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−6 426 441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1 408 150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32 692 762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DØRER OG VINDUER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STORENG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SIGURD HANSEN KJENSETH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DØRER OG VINDUER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62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ordre.roros@roros-bruk.no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976 982 576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DØRER OG VINDUER AS</a:t>
            </a:r>
          </a:p>
        </p:txBody>
      </p:sp>
    </p:spTree>
  </p:cSld>
  <p:clrMapOvr>
    <a:masterClrMapping xmlns:a="http://schemas.openxmlformats.org/drawingml/2006/main"/>
  </p:clrMapOvr>
</p:sld>
</file>