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6cb01516d744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a185e6fcfe4c80"/>
  </p:sldMasterIdLst>
  <p:sldIdLst>
    <p:sldId xmlns:r="http://schemas.openxmlformats.org/officeDocument/2006/relationships" id="256" r:id="Rf4c1afe75294498b"/>
    <p:sldId xmlns:r="http://schemas.openxmlformats.org/officeDocument/2006/relationships" id="257" r:id="Rd7c3c2bc23d943e7"/>
    <p:sldId xmlns:r="http://schemas.openxmlformats.org/officeDocument/2006/relationships" id="258" r:id="R0c48a549bb824d6b"/>
    <p:sldId xmlns:r="http://schemas.openxmlformats.org/officeDocument/2006/relationships" id="259" r:id="R6c80829196c84fd6"/>
    <p:sldId xmlns:r="http://schemas.openxmlformats.org/officeDocument/2006/relationships" id="260" r:id="Rc27f6d5de67e49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a185e6fcfe4c80" /><Relationship Type="http://schemas.openxmlformats.org/officeDocument/2006/relationships/slide" Target="/ppt/slides/slide1.xml" Id="Rf4c1afe75294498b" /><Relationship Type="http://schemas.openxmlformats.org/officeDocument/2006/relationships/slide" Target="/ppt/slides/slide2.xml" Id="Rd7c3c2bc23d943e7" /><Relationship Type="http://schemas.openxmlformats.org/officeDocument/2006/relationships/slide" Target="/ppt/slides/slide3.xml" Id="R0c48a549bb824d6b" /><Relationship Type="http://schemas.openxmlformats.org/officeDocument/2006/relationships/slide" Target="/ppt/slides/slide4.xml" Id="R6c80829196c84fd6" /><Relationship Type="http://schemas.openxmlformats.org/officeDocument/2006/relationships/slide" Target="/ppt/slides/slide5.xml" Id="Rc27f6d5de67e49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20e73b3d0a4d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9ce96d8db3498b" /><Relationship Type="http://schemas.openxmlformats.org/officeDocument/2006/relationships/theme" Target="/ppt/slideMasters/theme/theme1.xml" Id="R5131e07d71d64e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9ce96d8db349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e12fea0d441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a81e1e7ca40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6f555ca5146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1997b34fc41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77a5e4d1242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VESTBY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VESTBY SOKN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Risilveien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1542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88 46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post.vestby@kirken.no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kirken.no/vestby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976 986 091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SOKN</a:t>
            </a:r>
          </a:p>
        </p:txBody>
      </p:sp>
    </p:spTree>
  </p:cSld>
  <p:clrMapOvr>
    <a:masterClrMapping xmlns:a="http://schemas.openxmlformats.org/drawingml/2006/main"/>
  </p:clrMapOvr>
</p:sld>
</file>