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18f8f078846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bc2a1eedf453f"/>
  </p:sldMasterIdLst>
  <p:sldIdLst>
    <p:sldId xmlns:r="http://schemas.openxmlformats.org/officeDocument/2006/relationships" id="256" r:id="Rea49f84317064ccb"/>
    <p:sldId xmlns:r="http://schemas.openxmlformats.org/officeDocument/2006/relationships" id="257" r:id="Rbf1282c5ed69425e"/>
    <p:sldId xmlns:r="http://schemas.openxmlformats.org/officeDocument/2006/relationships" id="258" r:id="R37c3643595d54288"/>
    <p:sldId xmlns:r="http://schemas.openxmlformats.org/officeDocument/2006/relationships" id="259" r:id="R787ebe73900c434d"/>
    <p:sldId xmlns:r="http://schemas.openxmlformats.org/officeDocument/2006/relationships" id="260" r:id="R579a92865909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bc2a1eedf453f" /><Relationship Type="http://schemas.openxmlformats.org/officeDocument/2006/relationships/slide" Target="/ppt/slides/slide1.xml" Id="Rea49f84317064ccb" /><Relationship Type="http://schemas.openxmlformats.org/officeDocument/2006/relationships/slide" Target="/ppt/slides/slide2.xml" Id="Rbf1282c5ed69425e" /><Relationship Type="http://schemas.openxmlformats.org/officeDocument/2006/relationships/slide" Target="/ppt/slides/slide3.xml" Id="R37c3643595d54288" /><Relationship Type="http://schemas.openxmlformats.org/officeDocument/2006/relationships/slide" Target="/ppt/slides/slide4.xml" Id="R787ebe73900c434d" /><Relationship Type="http://schemas.openxmlformats.org/officeDocument/2006/relationships/slide" Target="/ppt/slides/slide5.xml" Id="R579a92865909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bd16fd48a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f03550da54ef5" /><Relationship Type="http://schemas.openxmlformats.org/officeDocument/2006/relationships/theme" Target="/ppt/slideMasters/theme/theme1.xml" Id="Ref5111c2da05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0f03550da5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830cca654a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ab93d558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01455d4f3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7ced4ed7e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303bd42fa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KIRKELIGE FELLESRÅD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