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816859438145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2a7eeea35c4ffb"/>
  </p:sldMasterIdLst>
  <p:sldIdLst>
    <p:sldId xmlns:r="http://schemas.openxmlformats.org/officeDocument/2006/relationships" id="256" r:id="Re5d519993b5d48c5"/>
    <p:sldId xmlns:r="http://schemas.openxmlformats.org/officeDocument/2006/relationships" id="257" r:id="Raaaa5df6fe8f4a22"/>
    <p:sldId xmlns:r="http://schemas.openxmlformats.org/officeDocument/2006/relationships" id="258" r:id="R84199367f6c74c26"/>
    <p:sldId xmlns:r="http://schemas.openxmlformats.org/officeDocument/2006/relationships" id="259" r:id="R990a8e20c0a04e76"/>
    <p:sldId xmlns:r="http://schemas.openxmlformats.org/officeDocument/2006/relationships" id="260" r:id="R9bed3fd231564c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2a7eeea35c4ffb" /><Relationship Type="http://schemas.openxmlformats.org/officeDocument/2006/relationships/slide" Target="/ppt/slides/slide1.xml" Id="Re5d519993b5d48c5" /><Relationship Type="http://schemas.openxmlformats.org/officeDocument/2006/relationships/slide" Target="/ppt/slides/slide2.xml" Id="Raaaa5df6fe8f4a22" /><Relationship Type="http://schemas.openxmlformats.org/officeDocument/2006/relationships/slide" Target="/ppt/slides/slide3.xml" Id="R84199367f6c74c26" /><Relationship Type="http://schemas.openxmlformats.org/officeDocument/2006/relationships/slide" Target="/ppt/slides/slide4.xml" Id="R990a8e20c0a04e76" /><Relationship Type="http://schemas.openxmlformats.org/officeDocument/2006/relationships/slide" Target="/ppt/slides/slide5.xml" Id="R9bed3fd231564c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80d3337d8646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69d853fa044c4" /><Relationship Type="http://schemas.openxmlformats.org/officeDocument/2006/relationships/theme" Target="/ppt/slideMasters/theme/theme1.xml" Id="R00b17e87d52649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069d853fa044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35aa23bfa641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95d361eeb4d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52fbc77dd43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f281f3b46e41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0acb5440d144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ASKER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ASKER KIRKELIGE FELLESRÅD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Kirkelia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1384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66754090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post.asker@kirken.no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www.asker.kirken.no/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976 986 466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KIRKELIGE FELLESRÅD</a:t>
            </a:r>
          </a:p>
        </p:txBody>
      </p:sp>
    </p:spTree>
  </p:cSld>
  <p:clrMapOvr>
    <a:masterClrMapping xmlns:a="http://schemas.openxmlformats.org/drawingml/2006/main"/>
  </p:clrMapOvr>
</p:sld>
</file>