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e410a290148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767af3d0f40fd"/>
  </p:sldMasterIdLst>
  <p:sldIdLst>
    <p:sldId xmlns:r="http://schemas.openxmlformats.org/officeDocument/2006/relationships" id="256" r:id="Ra5fdfea2295c467d"/>
    <p:sldId xmlns:r="http://schemas.openxmlformats.org/officeDocument/2006/relationships" id="257" r:id="Rfbba3479f2b9410c"/>
    <p:sldId xmlns:r="http://schemas.openxmlformats.org/officeDocument/2006/relationships" id="258" r:id="R0480b462a5e44593"/>
    <p:sldId xmlns:r="http://schemas.openxmlformats.org/officeDocument/2006/relationships" id="259" r:id="R6775dfcfdf6941bf"/>
    <p:sldId xmlns:r="http://schemas.openxmlformats.org/officeDocument/2006/relationships" id="260" r:id="Rc1d8f32ddf2e46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767af3d0f40fd" /><Relationship Type="http://schemas.openxmlformats.org/officeDocument/2006/relationships/slide" Target="/ppt/slides/slide1.xml" Id="Ra5fdfea2295c467d" /><Relationship Type="http://schemas.openxmlformats.org/officeDocument/2006/relationships/slide" Target="/ppt/slides/slide2.xml" Id="Rfbba3479f2b9410c" /><Relationship Type="http://schemas.openxmlformats.org/officeDocument/2006/relationships/slide" Target="/ppt/slides/slide3.xml" Id="R0480b462a5e44593" /><Relationship Type="http://schemas.openxmlformats.org/officeDocument/2006/relationships/slide" Target="/ppt/slides/slide4.xml" Id="R6775dfcfdf6941bf" /><Relationship Type="http://schemas.openxmlformats.org/officeDocument/2006/relationships/slide" Target="/ppt/slides/slide5.xml" Id="Rc1d8f32ddf2e46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1a36c472c43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b1ce7dd6046ad" /><Relationship Type="http://schemas.openxmlformats.org/officeDocument/2006/relationships/theme" Target="/ppt/slideMasters/theme/theme1.xml" Id="R4f6034bf3aa9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9b1ce7dd6046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0c2cd958b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50b916ecd49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21c1d1799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d627fee4441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ac5fbc2ca47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KIRKELIG FELLESRÅD I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KIRKELIG FELLESRÅD I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Akersbakken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62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post.kfio.oslo@kirken.no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oslo.kirken.no/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