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a11acf620e4b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69213263704034"/>
  </p:sldMasterIdLst>
  <p:sldIdLst>
    <p:sldId xmlns:r="http://schemas.openxmlformats.org/officeDocument/2006/relationships" id="256" r:id="Rbf1cc79680c845c2"/>
    <p:sldId xmlns:r="http://schemas.openxmlformats.org/officeDocument/2006/relationships" id="257" r:id="R32fbdf60d4014ac8"/>
    <p:sldId xmlns:r="http://schemas.openxmlformats.org/officeDocument/2006/relationships" id="258" r:id="R6a3fca50d8714f1f"/>
    <p:sldId xmlns:r="http://schemas.openxmlformats.org/officeDocument/2006/relationships" id="259" r:id="R1f894cba0ee84d81"/>
    <p:sldId xmlns:r="http://schemas.openxmlformats.org/officeDocument/2006/relationships" id="260" r:id="Rc78ecdb61d0f4f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69213263704034" /><Relationship Type="http://schemas.openxmlformats.org/officeDocument/2006/relationships/slide" Target="/ppt/slides/slide1.xml" Id="Rbf1cc79680c845c2" /><Relationship Type="http://schemas.openxmlformats.org/officeDocument/2006/relationships/slide" Target="/ppt/slides/slide2.xml" Id="R32fbdf60d4014ac8" /><Relationship Type="http://schemas.openxmlformats.org/officeDocument/2006/relationships/slide" Target="/ppt/slides/slide3.xml" Id="R6a3fca50d8714f1f" /><Relationship Type="http://schemas.openxmlformats.org/officeDocument/2006/relationships/slide" Target="/ppt/slides/slide4.xml" Id="R1f894cba0ee84d81" /><Relationship Type="http://schemas.openxmlformats.org/officeDocument/2006/relationships/slide" Target="/ppt/slides/slide5.xml" Id="Rc78ecdb61d0f4f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65113f412249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51d364f2e4ed8" /><Relationship Type="http://schemas.openxmlformats.org/officeDocument/2006/relationships/theme" Target="/ppt/slideMasters/theme/theme1.xml" Id="Rdd7bfe968ae14b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551d364f2e4e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1723d26b249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1bfa2945346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0ab3caec84d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bf4c5b5154a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a934419b04a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FURNES SOKN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FURNES SOKN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FURNES SOKN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FURNES SOKN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FURNES SOKN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FURNES SOKN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Sjurstuvegen 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2383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33 07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post.ringsaker@kirken.no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www.kirken-ringsaker.no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976 987 659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FURNES SOKN</a:t>
            </a:r>
          </a:p>
        </p:txBody>
      </p:sp>
    </p:spTree>
  </p:cSld>
  <p:clrMapOvr>
    <a:masterClrMapping xmlns:a="http://schemas.openxmlformats.org/drawingml/2006/main"/>
  </p:clrMapOvr>
</p:sld>
</file>