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37bf9a655694fb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6198b348c8d4575"/>
  </p:sldMasterIdLst>
  <p:sldIdLst>
    <p:sldId xmlns:r="http://schemas.openxmlformats.org/officeDocument/2006/relationships" id="256" r:id="R4b9f6c1d38fd406e"/>
    <p:sldId xmlns:r="http://schemas.openxmlformats.org/officeDocument/2006/relationships" id="257" r:id="Rd43a7b43796e4db6"/>
    <p:sldId xmlns:r="http://schemas.openxmlformats.org/officeDocument/2006/relationships" id="258" r:id="R9873e4c5f4f84238"/>
    <p:sldId xmlns:r="http://schemas.openxmlformats.org/officeDocument/2006/relationships" id="259" r:id="Reed012a4ee484c61"/>
    <p:sldId xmlns:r="http://schemas.openxmlformats.org/officeDocument/2006/relationships" id="260" r:id="Radd6a27342d1431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198b348c8d4575" /><Relationship Type="http://schemas.openxmlformats.org/officeDocument/2006/relationships/slide" Target="/ppt/slides/slide1.xml" Id="R4b9f6c1d38fd406e" /><Relationship Type="http://schemas.openxmlformats.org/officeDocument/2006/relationships/slide" Target="/ppt/slides/slide2.xml" Id="Rd43a7b43796e4db6" /><Relationship Type="http://schemas.openxmlformats.org/officeDocument/2006/relationships/slide" Target="/ppt/slides/slide3.xml" Id="R9873e4c5f4f84238" /><Relationship Type="http://schemas.openxmlformats.org/officeDocument/2006/relationships/slide" Target="/ppt/slides/slide4.xml" Id="Reed012a4ee484c61" /><Relationship Type="http://schemas.openxmlformats.org/officeDocument/2006/relationships/slide" Target="/ppt/slides/slide5.xml" Id="Radd6a27342d1431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b77bff455e430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9dc9de2c914679" /><Relationship Type="http://schemas.openxmlformats.org/officeDocument/2006/relationships/theme" Target="/ppt/slideMasters/theme/theme1.xml" Id="R8d6fbcb4b5194a8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99dc9de2c91467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9f6f06346c4a0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7e7691526f411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d14a32ca134e0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d277ed5dd74d7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36a5918713473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RINGSAKER KIRKELIGE FELLESRÅD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RINGSAKER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RINGSAKER KIRKELIGE FELLESRÅD ble etablert [år] og holder til i Moelv.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RINGSAKER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RINGSAKER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RINGSAKER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98B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2390 Moelv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62330770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post.ringsaker@kirken.no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www.kirken-ringsaker.no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976 987 772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RINGSAKER KIRKELIGE FELLESRÅD</a:t>
            </a:r>
          </a:p>
        </p:txBody>
      </p:sp>
    </p:spTree>
  </p:cSld>
  <p:clrMapOvr>
    <a:masterClrMapping xmlns:a="http://schemas.openxmlformats.org/drawingml/2006/main"/>
  </p:clrMapOvr>
</p:sld>
</file>