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e99c326be949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c2a351256349b9"/>
  </p:sldMasterIdLst>
  <p:sldIdLst>
    <p:sldId xmlns:r="http://schemas.openxmlformats.org/officeDocument/2006/relationships" id="256" r:id="Rf00573ac385949a6"/>
    <p:sldId xmlns:r="http://schemas.openxmlformats.org/officeDocument/2006/relationships" id="257" r:id="Rd59b78f180ec446a"/>
    <p:sldId xmlns:r="http://schemas.openxmlformats.org/officeDocument/2006/relationships" id="258" r:id="R2c4aaae22f1949ae"/>
    <p:sldId xmlns:r="http://schemas.openxmlformats.org/officeDocument/2006/relationships" id="259" r:id="Rde3ca3420ab04a39"/>
    <p:sldId xmlns:r="http://schemas.openxmlformats.org/officeDocument/2006/relationships" id="260" r:id="Rd82cc24c8e9c48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2a351256349b9" /><Relationship Type="http://schemas.openxmlformats.org/officeDocument/2006/relationships/slide" Target="/ppt/slides/slide1.xml" Id="Rf00573ac385949a6" /><Relationship Type="http://schemas.openxmlformats.org/officeDocument/2006/relationships/slide" Target="/ppt/slides/slide2.xml" Id="Rd59b78f180ec446a" /><Relationship Type="http://schemas.openxmlformats.org/officeDocument/2006/relationships/slide" Target="/ppt/slides/slide3.xml" Id="R2c4aaae22f1949ae" /><Relationship Type="http://schemas.openxmlformats.org/officeDocument/2006/relationships/slide" Target="/ppt/slides/slide4.xml" Id="Rde3ca3420ab04a39" /><Relationship Type="http://schemas.openxmlformats.org/officeDocument/2006/relationships/slide" Target="/ppt/slides/slide5.xml" Id="Rd82cc24c8e9c48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1561e1d4e48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47d63ad004757" /><Relationship Type="http://schemas.openxmlformats.org/officeDocument/2006/relationships/theme" Target="/ppt/slideMasters/theme/theme1.xml" Id="Rf53640594ff84e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d47d63ad0047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b997ca1494b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d3d596a8447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c2978aa744d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03272632543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6f949de5742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RENDALEN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RENDALEN KIRKELIGE FELLESRÅD ble etablert [år] og holder til i Rendalen.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Hanestadveien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2484 Rendalen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kirkevergen@rendalen.kirkene.net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www.rendalen.kirkene.net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976 988 337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KIRKELIGE FELLESRÅD</a:t>
            </a:r>
          </a:p>
        </p:txBody>
      </p:sp>
    </p:spTree>
  </p:cSld>
  <p:clrMapOvr>
    <a:masterClrMapping xmlns:a="http://schemas.openxmlformats.org/drawingml/2006/main"/>
  </p:clrMapOvr>
</p:sld>
</file>