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9ff3dc332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0c3e284224764"/>
  </p:sldMasterIdLst>
  <p:sldIdLst>
    <p:sldId xmlns:r="http://schemas.openxmlformats.org/officeDocument/2006/relationships" id="256" r:id="Rac07d72babe845b8"/>
    <p:sldId xmlns:r="http://schemas.openxmlformats.org/officeDocument/2006/relationships" id="257" r:id="R9d7e7ce3095842d7"/>
    <p:sldId xmlns:r="http://schemas.openxmlformats.org/officeDocument/2006/relationships" id="258" r:id="R85dd52f96ccc4fbb"/>
    <p:sldId xmlns:r="http://schemas.openxmlformats.org/officeDocument/2006/relationships" id="259" r:id="R9b4a63b602514846"/>
    <p:sldId xmlns:r="http://schemas.openxmlformats.org/officeDocument/2006/relationships" id="260" r:id="R87f4e547091e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0c3e284224764" /><Relationship Type="http://schemas.openxmlformats.org/officeDocument/2006/relationships/slide" Target="/ppt/slides/slide1.xml" Id="Rac07d72babe845b8" /><Relationship Type="http://schemas.openxmlformats.org/officeDocument/2006/relationships/slide" Target="/ppt/slides/slide2.xml" Id="R9d7e7ce3095842d7" /><Relationship Type="http://schemas.openxmlformats.org/officeDocument/2006/relationships/slide" Target="/ppt/slides/slide3.xml" Id="R85dd52f96ccc4fbb" /><Relationship Type="http://schemas.openxmlformats.org/officeDocument/2006/relationships/slide" Target="/ppt/slides/slide4.xml" Id="R9b4a63b602514846" /><Relationship Type="http://schemas.openxmlformats.org/officeDocument/2006/relationships/slide" Target="/ppt/slides/slide5.xml" Id="R87f4e547091e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014fcc8ba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2c2cd6fe042ae" /><Relationship Type="http://schemas.openxmlformats.org/officeDocument/2006/relationships/theme" Target="/ppt/slideMasters/theme/theme1.xml" Id="Rd5100fe00ca34c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2c2cd6fe0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bfcaa3b5540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62e27d584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c2439d26145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88b481e5f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d13c295b1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SOKN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Skurdalsvegen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09 69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kirken@hol.kommune.no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hol.kirken.no/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976 990 072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SOKN</a:t>
            </a:r>
          </a:p>
        </p:txBody>
      </p:sp>
    </p:spTree>
  </p:cSld>
  <p:clrMapOvr>
    <a:masterClrMapping xmlns:a="http://schemas.openxmlformats.org/drawingml/2006/main"/>
  </p:clrMapOvr>
</p:sld>
</file>