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374c3441da48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1267e89b1a45d2"/>
  </p:sldMasterIdLst>
  <p:sldIdLst>
    <p:sldId xmlns:r="http://schemas.openxmlformats.org/officeDocument/2006/relationships" id="256" r:id="R1048cc03b6e7497b"/>
    <p:sldId xmlns:r="http://schemas.openxmlformats.org/officeDocument/2006/relationships" id="257" r:id="Rb56d78bc518c4914"/>
    <p:sldId xmlns:r="http://schemas.openxmlformats.org/officeDocument/2006/relationships" id="258" r:id="Rb8bdd55edc2446e9"/>
    <p:sldId xmlns:r="http://schemas.openxmlformats.org/officeDocument/2006/relationships" id="259" r:id="R83066451fdaa4460"/>
    <p:sldId xmlns:r="http://schemas.openxmlformats.org/officeDocument/2006/relationships" id="260" r:id="R14d5954e420045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1267e89b1a45d2" /><Relationship Type="http://schemas.openxmlformats.org/officeDocument/2006/relationships/slide" Target="/ppt/slides/slide1.xml" Id="R1048cc03b6e7497b" /><Relationship Type="http://schemas.openxmlformats.org/officeDocument/2006/relationships/slide" Target="/ppt/slides/slide2.xml" Id="Rb56d78bc518c4914" /><Relationship Type="http://schemas.openxmlformats.org/officeDocument/2006/relationships/slide" Target="/ppt/slides/slide3.xml" Id="Rb8bdd55edc2446e9" /><Relationship Type="http://schemas.openxmlformats.org/officeDocument/2006/relationships/slide" Target="/ppt/slides/slide4.xml" Id="R83066451fdaa4460" /><Relationship Type="http://schemas.openxmlformats.org/officeDocument/2006/relationships/slide" Target="/ppt/slides/slide5.xml" Id="R14d5954e420045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c8e09879ae42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c02d44ca14dbc" /><Relationship Type="http://schemas.openxmlformats.org/officeDocument/2006/relationships/theme" Target="/ppt/slideMasters/theme/theme1.xml" Id="Rda22e903b28b41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7c02d44ca14d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fc4e43a5748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e6e642c7e4b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19ce93ce94a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2afdf37dd46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048d132c24c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 KIRKELIGE FELLESRÅD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Skurdalsvegen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