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19ada6ab6b42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83a7dd5bb04dd3"/>
  </p:sldMasterIdLst>
  <p:sldIdLst>
    <p:sldId xmlns:r="http://schemas.openxmlformats.org/officeDocument/2006/relationships" id="256" r:id="R1a69eaa4c87f4cb2"/>
    <p:sldId xmlns:r="http://schemas.openxmlformats.org/officeDocument/2006/relationships" id="257" r:id="R53dcd9ea27e04e38"/>
    <p:sldId xmlns:r="http://schemas.openxmlformats.org/officeDocument/2006/relationships" id="258" r:id="R13f95bde8b5b4f8f"/>
    <p:sldId xmlns:r="http://schemas.openxmlformats.org/officeDocument/2006/relationships" id="259" r:id="Rda80a3ee676e48d6"/>
    <p:sldId xmlns:r="http://schemas.openxmlformats.org/officeDocument/2006/relationships" id="260" r:id="R6fa1f861fd514ed6"/>
    <p:sldId xmlns:r="http://schemas.openxmlformats.org/officeDocument/2006/relationships" id="261" r:id="R89bc545d94014b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3a7dd5bb04dd3" /><Relationship Type="http://schemas.openxmlformats.org/officeDocument/2006/relationships/slide" Target="/ppt/slides/slide1.xml" Id="R1a69eaa4c87f4cb2" /><Relationship Type="http://schemas.openxmlformats.org/officeDocument/2006/relationships/slide" Target="/ppt/slides/slide2.xml" Id="R53dcd9ea27e04e38" /><Relationship Type="http://schemas.openxmlformats.org/officeDocument/2006/relationships/slide" Target="/ppt/slides/slide3.xml" Id="R13f95bde8b5b4f8f" /><Relationship Type="http://schemas.openxmlformats.org/officeDocument/2006/relationships/slide" Target="/ppt/slides/slide4.xml" Id="Rda80a3ee676e48d6" /><Relationship Type="http://schemas.openxmlformats.org/officeDocument/2006/relationships/slide" Target="/ppt/slides/slide5.xml" Id="R6fa1f861fd514ed6" /><Relationship Type="http://schemas.openxmlformats.org/officeDocument/2006/relationships/slide" Target="/ppt/slides/slide6.xml" Id="R89bc545d94014b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2ae9e0d9046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90a8d8aa142a1" /><Relationship Type="http://schemas.openxmlformats.org/officeDocument/2006/relationships/theme" Target="/ppt/slideMasters/theme/theme1.xml" Id="Rc243ba1bb11742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190a8d8aa142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82e639e1349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adac114ff4d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8520168fd43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fb6e352624c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3926442e444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5a081e1aa44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SOKN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3630 Rødberg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74 25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kirkekontoret@nore.kirken.no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www.nore.kirken.no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976 990 439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SOKN</a:t>
            </a:r>
          </a:p>
        </p:txBody>
      </p:sp>
    </p:spTree>
  </p:cSld>
  <p:clrMapOvr>
    <a:masterClrMapping xmlns:a="http://schemas.openxmlformats.org/drawingml/2006/main"/>
  </p:clrMapOvr>
</p:sld>
</file>