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88eb940ede4a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a1dc04e7ff439e"/>
  </p:sldMasterIdLst>
  <p:sldIdLst>
    <p:sldId xmlns:r="http://schemas.openxmlformats.org/officeDocument/2006/relationships" id="256" r:id="R75791a1112ff46b2"/>
    <p:sldId xmlns:r="http://schemas.openxmlformats.org/officeDocument/2006/relationships" id="257" r:id="R7ec8a9fdcf27473c"/>
    <p:sldId xmlns:r="http://schemas.openxmlformats.org/officeDocument/2006/relationships" id="258" r:id="R4a1fda39ccc846b5"/>
    <p:sldId xmlns:r="http://schemas.openxmlformats.org/officeDocument/2006/relationships" id="259" r:id="R8c24707defe44589"/>
    <p:sldId xmlns:r="http://schemas.openxmlformats.org/officeDocument/2006/relationships" id="260" r:id="R68f9d892d3b348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a1dc04e7ff439e" /><Relationship Type="http://schemas.openxmlformats.org/officeDocument/2006/relationships/slide" Target="/ppt/slides/slide1.xml" Id="R75791a1112ff46b2" /><Relationship Type="http://schemas.openxmlformats.org/officeDocument/2006/relationships/slide" Target="/ppt/slides/slide2.xml" Id="R7ec8a9fdcf27473c" /><Relationship Type="http://schemas.openxmlformats.org/officeDocument/2006/relationships/slide" Target="/ppt/slides/slide3.xml" Id="R4a1fda39ccc846b5" /><Relationship Type="http://schemas.openxmlformats.org/officeDocument/2006/relationships/slide" Target="/ppt/slides/slide4.xml" Id="R8c24707defe44589" /><Relationship Type="http://schemas.openxmlformats.org/officeDocument/2006/relationships/slide" Target="/ppt/slides/slide5.xml" Id="R68f9d892d3b348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830cff98e641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3904af5b6414f" /><Relationship Type="http://schemas.openxmlformats.org/officeDocument/2006/relationships/theme" Target="/ppt/slideMasters/theme/theme1.xml" Id="Rfcc9e1faff5845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03904af5b641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fd5ed457c4f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5c2f57a6649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1c3f2978b4c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ea5f366cb4c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6ad12050547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NORE SOKN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 SOKN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NORE SOKN ble etablert [år] og holder til i Rødberg.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 SOKN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 SOKN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 SOKN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3630 Rødberg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74 25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kirkekontoret@nore.kirken.no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www.nore.kirken.no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976 990 439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 SOKN</a:t>
            </a:r>
          </a:p>
        </p:txBody>
      </p:sp>
    </p:spTree>
  </p:cSld>
  <p:clrMapOvr>
    <a:masterClrMapping xmlns:a="http://schemas.openxmlformats.org/drawingml/2006/main"/>
  </p:clrMapOvr>
</p:sld>
</file>