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c8465c597e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514029f81460c"/>
  </p:sldMasterIdLst>
  <p:sldIdLst>
    <p:sldId xmlns:r="http://schemas.openxmlformats.org/officeDocument/2006/relationships" id="256" r:id="R77b4ab093d00476a"/>
    <p:sldId xmlns:r="http://schemas.openxmlformats.org/officeDocument/2006/relationships" id="257" r:id="R85587d775af546fe"/>
    <p:sldId xmlns:r="http://schemas.openxmlformats.org/officeDocument/2006/relationships" id="258" r:id="Rd0e589ab689e4753"/>
    <p:sldId xmlns:r="http://schemas.openxmlformats.org/officeDocument/2006/relationships" id="259" r:id="R6873935d910349d2"/>
    <p:sldId xmlns:r="http://schemas.openxmlformats.org/officeDocument/2006/relationships" id="260" r:id="R89615d9aa784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514029f81460c" /><Relationship Type="http://schemas.openxmlformats.org/officeDocument/2006/relationships/slide" Target="/ppt/slides/slide1.xml" Id="R77b4ab093d00476a" /><Relationship Type="http://schemas.openxmlformats.org/officeDocument/2006/relationships/slide" Target="/ppt/slides/slide2.xml" Id="R85587d775af546fe" /><Relationship Type="http://schemas.openxmlformats.org/officeDocument/2006/relationships/slide" Target="/ppt/slides/slide3.xml" Id="Rd0e589ab689e4753" /><Relationship Type="http://schemas.openxmlformats.org/officeDocument/2006/relationships/slide" Target="/ppt/slides/slide4.xml" Id="R6873935d910349d2" /><Relationship Type="http://schemas.openxmlformats.org/officeDocument/2006/relationships/slide" Target="/ppt/slides/slide5.xml" Id="R89615d9aa784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fe75b8deb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c59785ce4d3e" /><Relationship Type="http://schemas.openxmlformats.org/officeDocument/2006/relationships/theme" Target="/ppt/slideMasters/theme/theme1.xml" Id="R8aed9a865da1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cc59785ce4d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ab747510a4a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32b793431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74ba41d51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fb2ba1297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faed73980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OG UVDAL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OG UVDAL KIRKELIGE FELLESRÅD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kirkevergen@nore.kirken.no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