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7540baa6ec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3b79e1c5c34672"/>
  </p:sldMasterIdLst>
  <p:sldIdLst>
    <p:sldId xmlns:r="http://schemas.openxmlformats.org/officeDocument/2006/relationships" id="256" r:id="R1238a1ccceeb41ac"/>
    <p:sldId xmlns:r="http://schemas.openxmlformats.org/officeDocument/2006/relationships" id="257" r:id="R54653515155a4c2b"/>
    <p:sldId xmlns:r="http://schemas.openxmlformats.org/officeDocument/2006/relationships" id="258" r:id="R433c5527f4374d64"/>
    <p:sldId xmlns:r="http://schemas.openxmlformats.org/officeDocument/2006/relationships" id="259" r:id="Rc329759d7d394b46"/>
    <p:sldId xmlns:r="http://schemas.openxmlformats.org/officeDocument/2006/relationships" id="260" r:id="R0398fa21e74748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b79e1c5c34672" /><Relationship Type="http://schemas.openxmlformats.org/officeDocument/2006/relationships/slide" Target="/ppt/slides/slide1.xml" Id="R1238a1ccceeb41ac" /><Relationship Type="http://schemas.openxmlformats.org/officeDocument/2006/relationships/slide" Target="/ppt/slides/slide2.xml" Id="R54653515155a4c2b" /><Relationship Type="http://schemas.openxmlformats.org/officeDocument/2006/relationships/slide" Target="/ppt/slides/slide3.xml" Id="R433c5527f4374d64" /><Relationship Type="http://schemas.openxmlformats.org/officeDocument/2006/relationships/slide" Target="/ppt/slides/slide4.xml" Id="Rc329759d7d394b46" /><Relationship Type="http://schemas.openxmlformats.org/officeDocument/2006/relationships/slide" Target="/ppt/slides/slide5.xml" Id="R0398fa21e74748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939eae87d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ddc900c9141e0" /><Relationship Type="http://schemas.openxmlformats.org/officeDocument/2006/relationships/theme" Target="/ppt/slideMasters/theme/theme1.xml" Id="Rf8de555df25f4a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ddc900c9141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c73a918e049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f659fd026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295c28a024f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55e04da454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48d3da4f45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TØNSBERG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TØNSBERG KIRKELIGE FELLESRÅD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47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post.tonsberg@kirken.no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www.kirken.no/tonsberg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976 990 625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TØNSBERG KIRKELIGE FELLESRÅD</a:t>
            </a:r>
          </a:p>
        </p:txBody>
      </p:sp>
    </p:spTree>
  </p:cSld>
  <p:clrMapOvr>
    <a:masterClrMapping xmlns:a="http://schemas.openxmlformats.org/drawingml/2006/main"/>
  </p:clrMapOvr>
</p:sld>
</file>