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a48b2e4cfa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b07c1e6bb24693"/>
  </p:sldMasterIdLst>
  <p:sldIdLst>
    <p:sldId xmlns:r="http://schemas.openxmlformats.org/officeDocument/2006/relationships" id="256" r:id="R1dc5987135824720"/>
    <p:sldId xmlns:r="http://schemas.openxmlformats.org/officeDocument/2006/relationships" id="257" r:id="R7a377071db4542a1"/>
    <p:sldId xmlns:r="http://schemas.openxmlformats.org/officeDocument/2006/relationships" id="258" r:id="Rec157ce1441645f8"/>
    <p:sldId xmlns:r="http://schemas.openxmlformats.org/officeDocument/2006/relationships" id="259" r:id="Re2dc89262fd64914"/>
    <p:sldId xmlns:r="http://schemas.openxmlformats.org/officeDocument/2006/relationships" id="260" r:id="Rda56ef4dad8542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07c1e6bb24693" /><Relationship Type="http://schemas.openxmlformats.org/officeDocument/2006/relationships/slide" Target="/ppt/slides/slide1.xml" Id="R1dc5987135824720" /><Relationship Type="http://schemas.openxmlformats.org/officeDocument/2006/relationships/slide" Target="/ppt/slides/slide2.xml" Id="R7a377071db4542a1" /><Relationship Type="http://schemas.openxmlformats.org/officeDocument/2006/relationships/slide" Target="/ppt/slides/slide3.xml" Id="Rec157ce1441645f8" /><Relationship Type="http://schemas.openxmlformats.org/officeDocument/2006/relationships/slide" Target="/ppt/slides/slide4.xml" Id="Re2dc89262fd64914" /><Relationship Type="http://schemas.openxmlformats.org/officeDocument/2006/relationships/slide" Target="/ppt/slides/slide5.xml" Id="Rda56ef4dad8542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477de0c004c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f01f20a8f4d50" /><Relationship Type="http://schemas.openxmlformats.org/officeDocument/2006/relationships/theme" Target="/ppt/slideMasters/theme/theme1.xml" Id="R86c1b5da0ffb4f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f01f20a8f4d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1547c4f5b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89d0874344f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874a1bf8148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2be4a2740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50587ec8146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BAMBLE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 KIRKELIGE FELLESRÅD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96 52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bamble.kirkelige.fellesrad@bamble.kommune.no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KIRKELIGE FELLESRÅD</a:t>
            </a:r>
          </a:p>
        </p:txBody>
      </p:sp>
    </p:spTree>
  </p:cSld>
  <p:clrMapOvr>
    <a:masterClrMapping xmlns:a="http://schemas.openxmlformats.org/drawingml/2006/main"/>
  </p:clrMapOvr>
</p:sld>
</file>