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3548bdbe6a42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eebc57c4bb4a02"/>
  </p:sldMasterIdLst>
  <p:sldIdLst>
    <p:sldId xmlns:r="http://schemas.openxmlformats.org/officeDocument/2006/relationships" id="256" r:id="R089d959b57494a51"/>
    <p:sldId xmlns:r="http://schemas.openxmlformats.org/officeDocument/2006/relationships" id="257" r:id="R3a90602782c84c1f"/>
    <p:sldId xmlns:r="http://schemas.openxmlformats.org/officeDocument/2006/relationships" id="258" r:id="Rfffccbd116524c38"/>
    <p:sldId xmlns:r="http://schemas.openxmlformats.org/officeDocument/2006/relationships" id="259" r:id="R4fbf43c83bf34c26"/>
    <p:sldId xmlns:r="http://schemas.openxmlformats.org/officeDocument/2006/relationships" id="260" r:id="Rfef6dd4e335a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ebc57c4bb4a02" /><Relationship Type="http://schemas.openxmlformats.org/officeDocument/2006/relationships/slide" Target="/ppt/slides/slide1.xml" Id="R089d959b57494a51" /><Relationship Type="http://schemas.openxmlformats.org/officeDocument/2006/relationships/slide" Target="/ppt/slides/slide2.xml" Id="R3a90602782c84c1f" /><Relationship Type="http://schemas.openxmlformats.org/officeDocument/2006/relationships/slide" Target="/ppt/slides/slide3.xml" Id="Rfffccbd116524c38" /><Relationship Type="http://schemas.openxmlformats.org/officeDocument/2006/relationships/slide" Target="/ppt/slides/slide4.xml" Id="R4fbf43c83bf34c26" /><Relationship Type="http://schemas.openxmlformats.org/officeDocument/2006/relationships/slide" Target="/ppt/slides/slide5.xml" Id="Rfef6dd4e335a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6db2e7e17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0646dead44889" /><Relationship Type="http://schemas.openxmlformats.org/officeDocument/2006/relationships/theme" Target="/ppt/slideMasters/theme/theme1.xml" Id="R20c94311bb8a4f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0646dead448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d8dc8b96e4d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e7b2a1a49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bb0c956be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7b41fd03e4d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fbd0eaa9e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