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76bb81d176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330bca63684209"/>
  </p:sldMasterIdLst>
  <p:sldIdLst>
    <p:sldId xmlns:r="http://schemas.openxmlformats.org/officeDocument/2006/relationships" id="256" r:id="Rab66ab5195d9427b"/>
    <p:sldId xmlns:r="http://schemas.openxmlformats.org/officeDocument/2006/relationships" id="257" r:id="R8c5b1c8c9076483d"/>
    <p:sldId xmlns:r="http://schemas.openxmlformats.org/officeDocument/2006/relationships" id="258" r:id="R8c0ddefed22444bc"/>
    <p:sldId xmlns:r="http://schemas.openxmlformats.org/officeDocument/2006/relationships" id="259" r:id="R8dd3811b8e324a37"/>
    <p:sldId xmlns:r="http://schemas.openxmlformats.org/officeDocument/2006/relationships" id="260" r:id="R035268aa815c49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330bca63684209" /><Relationship Type="http://schemas.openxmlformats.org/officeDocument/2006/relationships/slide" Target="/ppt/slides/slide1.xml" Id="Rab66ab5195d9427b" /><Relationship Type="http://schemas.openxmlformats.org/officeDocument/2006/relationships/slide" Target="/ppt/slides/slide2.xml" Id="R8c5b1c8c9076483d" /><Relationship Type="http://schemas.openxmlformats.org/officeDocument/2006/relationships/slide" Target="/ppt/slides/slide3.xml" Id="R8c0ddefed22444bc" /><Relationship Type="http://schemas.openxmlformats.org/officeDocument/2006/relationships/slide" Target="/ppt/slides/slide4.xml" Id="R8dd3811b8e324a37" /><Relationship Type="http://schemas.openxmlformats.org/officeDocument/2006/relationships/slide" Target="/ppt/slides/slide5.xml" Id="R035268aa815c49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ba0da3067449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2a24d58fb4c65" /><Relationship Type="http://schemas.openxmlformats.org/officeDocument/2006/relationships/theme" Target="/ppt/slideMasters/theme/theme1.xml" Id="R271da5e9421e40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a2a24d58fb4c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bcac0c60843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6aad37bfc43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7ffb3b16140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29947ac2f4d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d07ba304943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KIRKELIGE FELLESRÅD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