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e7e802acb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43f6cee274279"/>
  </p:sldMasterIdLst>
  <p:sldIdLst>
    <p:sldId xmlns:r="http://schemas.openxmlformats.org/officeDocument/2006/relationships" id="256" r:id="R8d01ea9ff50749ce"/>
    <p:sldId xmlns:r="http://schemas.openxmlformats.org/officeDocument/2006/relationships" id="257" r:id="Re9f371f1487b4c47"/>
    <p:sldId xmlns:r="http://schemas.openxmlformats.org/officeDocument/2006/relationships" id="258" r:id="R6741cff35906462a"/>
    <p:sldId xmlns:r="http://schemas.openxmlformats.org/officeDocument/2006/relationships" id="259" r:id="Rf7066669fe744698"/>
    <p:sldId xmlns:r="http://schemas.openxmlformats.org/officeDocument/2006/relationships" id="260" r:id="R05f97ada46d5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43f6cee274279" /><Relationship Type="http://schemas.openxmlformats.org/officeDocument/2006/relationships/slide" Target="/ppt/slides/slide1.xml" Id="R8d01ea9ff50749ce" /><Relationship Type="http://schemas.openxmlformats.org/officeDocument/2006/relationships/slide" Target="/ppt/slides/slide2.xml" Id="Re9f371f1487b4c47" /><Relationship Type="http://schemas.openxmlformats.org/officeDocument/2006/relationships/slide" Target="/ppt/slides/slide3.xml" Id="R6741cff35906462a" /><Relationship Type="http://schemas.openxmlformats.org/officeDocument/2006/relationships/slide" Target="/ppt/slides/slide4.xml" Id="Rf7066669fe744698" /><Relationship Type="http://schemas.openxmlformats.org/officeDocument/2006/relationships/slide" Target="/ppt/slides/slide5.xml" Id="R05f97ada46d5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26ea25c0a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312f192142d0" /><Relationship Type="http://schemas.openxmlformats.org/officeDocument/2006/relationships/theme" Target="/ppt/slideMasters/theme/theme1.xml" Id="R8bf11fd86d4849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2312f192142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dc7faf4dd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a986a3ffb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718a4ca7d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d881b1252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f51cd0a4e4e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SULA SOKN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Sloghaugvegen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kyrkjekontoret@sula.kommune.no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www.kyrkja.no/sula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