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469c14a80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b6b1ac5084c8e"/>
  </p:sldMasterIdLst>
  <p:sldIdLst>
    <p:sldId xmlns:r="http://schemas.openxmlformats.org/officeDocument/2006/relationships" id="256" r:id="Rd9d5b3049fda4091"/>
    <p:sldId xmlns:r="http://schemas.openxmlformats.org/officeDocument/2006/relationships" id="257" r:id="R75e539ea5d74435c"/>
    <p:sldId xmlns:r="http://schemas.openxmlformats.org/officeDocument/2006/relationships" id="258" r:id="Ra498c51334904b41"/>
    <p:sldId xmlns:r="http://schemas.openxmlformats.org/officeDocument/2006/relationships" id="259" r:id="Rf13623b34a7c4eea"/>
    <p:sldId xmlns:r="http://schemas.openxmlformats.org/officeDocument/2006/relationships" id="260" r:id="Re8f13f55e52b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b6b1ac5084c8e" /><Relationship Type="http://schemas.openxmlformats.org/officeDocument/2006/relationships/slide" Target="/ppt/slides/slide1.xml" Id="Rd9d5b3049fda4091" /><Relationship Type="http://schemas.openxmlformats.org/officeDocument/2006/relationships/slide" Target="/ppt/slides/slide2.xml" Id="R75e539ea5d74435c" /><Relationship Type="http://schemas.openxmlformats.org/officeDocument/2006/relationships/slide" Target="/ppt/slides/slide3.xml" Id="Ra498c51334904b41" /><Relationship Type="http://schemas.openxmlformats.org/officeDocument/2006/relationships/slide" Target="/ppt/slides/slide4.xml" Id="Rf13623b34a7c4eea" /><Relationship Type="http://schemas.openxmlformats.org/officeDocument/2006/relationships/slide" Target="/ppt/slides/slide5.xml" Id="Re8f13f55e52b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2bc5bc58e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a12538364f92" /><Relationship Type="http://schemas.openxmlformats.org/officeDocument/2006/relationships/theme" Target="/ppt/slideMasters/theme/theme1.xml" Id="Rf9c9b1cd394f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7a1253836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65aff985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f348a1ab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f9923ef2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1939de466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21e122f6a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SOKN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KYRKJEKONTOR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64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post@aurekyrkje.no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