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23b45a40647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c71cb8a5147bd"/>
  </p:sldMasterIdLst>
  <p:sldIdLst>
    <p:sldId xmlns:r="http://schemas.openxmlformats.org/officeDocument/2006/relationships" id="256" r:id="R9376960d0fc54515"/>
    <p:sldId xmlns:r="http://schemas.openxmlformats.org/officeDocument/2006/relationships" id="257" r:id="R9f2acb48b5254b29"/>
    <p:sldId xmlns:r="http://schemas.openxmlformats.org/officeDocument/2006/relationships" id="258" r:id="R1315998a332a454a"/>
    <p:sldId xmlns:r="http://schemas.openxmlformats.org/officeDocument/2006/relationships" id="259" r:id="Rb92ddef732cf4724"/>
    <p:sldId xmlns:r="http://schemas.openxmlformats.org/officeDocument/2006/relationships" id="260" r:id="Rcc4dccdecbe7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c71cb8a5147bd" /><Relationship Type="http://schemas.openxmlformats.org/officeDocument/2006/relationships/slide" Target="/ppt/slides/slide1.xml" Id="R9376960d0fc54515" /><Relationship Type="http://schemas.openxmlformats.org/officeDocument/2006/relationships/slide" Target="/ppt/slides/slide2.xml" Id="R9f2acb48b5254b29" /><Relationship Type="http://schemas.openxmlformats.org/officeDocument/2006/relationships/slide" Target="/ppt/slides/slide3.xml" Id="R1315998a332a454a" /><Relationship Type="http://schemas.openxmlformats.org/officeDocument/2006/relationships/slide" Target="/ppt/slides/slide4.xml" Id="Rb92ddef732cf4724" /><Relationship Type="http://schemas.openxmlformats.org/officeDocument/2006/relationships/slide" Target="/ppt/slides/slide5.xml" Id="Rcc4dccdecbe7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7ed602d4d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89ddf4a0c40d6" /><Relationship Type="http://schemas.openxmlformats.org/officeDocument/2006/relationships/theme" Target="/ppt/slideMasters/theme/theme1.xml" Id="R6b557bdad6d248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189ddf4a0c40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3d58a698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709fbaf35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9dedbbeb44a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81e13e0c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dd0b387c6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KYRKJELEGE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KYRKJELEGE FELLESRÅD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Aursundvegen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KYRKJELEGE FELLESRÅD</a:t>
            </a:r>
          </a:p>
        </p:txBody>
      </p:sp>
    </p:spTree>
  </p:cSld>
  <p:clrMapOvr>
    <a:masterClrMapping xmlns:a="http://schemas.openxmlformats.org/drawingml/2006/main"/>
  </p:clrMapOvr>
</p:sld>
</file>